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96" r:id="rId2"/>
    <p:sldId id="395" r:id="rId3"/>
    <p:sldId id="256" r:id="rId4"/>
    <p:sldId id="258" r:id="rId5"/>
    <p:sldId id="387" r:id="rId6"/>
    <p:sldId id="386" r:id="rId7"/>
    <p:sldId id="384" r:id="rId8"/>
    <p:sldId id="393" r:id="rId9"/>
    <p:sldId id="385" r:id="rId10"/>
    <p:sldId id="383" r:id="rId11"/>
    <p:sldId id="257" r:id="rId12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Standardabschnitt" id="{4E1E500F-5776-4391-BD2B-8C8BAA77E2ED}">
          <p14:sldIdLst>
            <p14:sldId id="396"/>
            <p14:sldId id="395"/>
            <p14:sldId id="256"/>
            <p14:sldId id="258"/>
            <p14:sldId id="387"/>
            <p14:sldId id="386"/>
            <p14:sldId id="384"/>
            <p14:sldId id="393"/>
            <p14:sldId id="385"/>
            <p14:sldId id="383"/>
            <p14:sldId id="257"/>
          </p14:sldIdLst>
        </p14:section>
        <p14:section name="Folien der anderen Präsentation" id="{A01BAC57-A1E8-2A49-9EE5-41762DDFEAB1}">
          <p14:sldIdLst/>
        </p14:section>
      </p14:sectionLst>
    </p:ext>
    <p:ext uri="{EFAFB233-063F-42B5-8137-9DF3F51BA10A}">
      <p15:sldGuideLst xmlns:p15="http://schemas.microsoft.com/office/powerpoint/2012/main">
        <p15:guide id="2" pos="5462" userDrawn="1">
          <p15:clr>
            <a:srgbClr val="A4A3A4"/>
          </p15:clr>
        </p15:guide>
        <p15:guide id="3" orient="horz" pos="30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1F8"/>
    <a:srgbClr val="D5D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1EF664-62A4-493B-9341-9B2B82A800F9}" v="2913" dt="2018-05-22T23:39:17.059"/>
    <p1510:client id="{ADA9A8B2-D49A-4FF3-B6BB-2791024698FB}" v="22" dt="2018-05-22T23:40:29.01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4"/>
    <p:restoredTop sz="82286" autoAdjust="0"/>
  </p:normalViewPr>
  <p:slideViewPr>
    <p:cSldViewPr snapToObjects="1">
      <p:cViewPr varScale="1">
        <p:scale>
          <a:sx n="45" d="100"/>
          <a:sy n="45" d="100"/>
        </p:scale>
        <p:origin x="315" y="55"/>
      </p:cViewPr>
      <p:guideLst>
        <p:guide pos="5462"/>
        <p:guide orient="horz" pos="302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pold, Julian" userId="a889ec60-edb5-42f3-bac2-536b56b94ba3" providerId="ADAL" clId="{ADA9A8B2-D49A-4FF3-B6BB-2791024698FB}"/>
    <pc:docChg chg="delSld modSection">
      <pc:chgData name="Leopold, Julian" userId="a889ec60-edb5-42f3-bac2-536b56b94ba3" providerId="ADAL" clId="{ADA9A8B2-D49A-4FF3-B6BB-2791024698FB}" dt="2018-05-22T23:40:29.018" v="21" actId="2696"/>
      <pc:docMkLst>
        <pc:docMk/>
      </pc:docMkLst>
      <pc:sldChg chg="del">
        <pc:chgData name="Leopold, Julian" userId="a889ec60-edb5-42f3-bac2-536b56b94ba3" providerId="ADAL" clId="{ADA9A8B2-D49A-4FF3-B6BB-2791024698FB}" dt="2018-05-22T23:40:28.987" v="18" actId="2696"/>
        <pc:sldMkLst>
          <pc:docMk/>
          <pc:sldMk cId="33695098" sldId="345"/>
        </pc:sldMkLst>
      </pc:sldChg>
      <pc:sldChg chg="del">
        <pc:chgData name="Leopold, Julian" userId="a889ec60-edb5-42f3-bac2-536b56b94ba3" providerId="ADAL" clId="{ADA9A8B2-D49A-4FF3-B6BB-2791024698FB}" dt="2018-05-22T23:40:28.643" v="13" actId="2696"/>
        <pc:sldMkLst>
          <pc:docMk/>
          <pc:sldMk cId="3372737161" sldId="350"/>
        </pc:sldMkLst>
      </pc:sldChg>
      <pc:sldChg chg="del">
        <pc:chgData name="Leopold, Julian" userId="a889ec60-edb5-42f3-bac2-536b56b94ba3" providerId="ADAL" clId="{ADA9A8B2-D49A-4FF3-B6BB-2791024698FB}" dt="2018-05-22T23:40:29.018" v="21" actId="2696"/>
        <pc:sldMkLst>
          <pc:docMk/>
          <pc:sldMk cId="295246641" sldId="351"/>
        </pc:sldMkLst>
      </pc:sldChg>
      <pc:sldChg chg="del">
        <pc:chgData name="Leopold, Julian" userId="a889ec60-edb5-42f3-bac2-536b56b94ba3" providerId="ADAL" clId="{ADA9A8B2-D49A-4FF3-B6BB-2791024698FB}" dt="2018-05-22T23:40:28.488" v="2" actId="2696"/>
        <pc:sldMkLst>
          <pc:docMk/>
          <pc:sldMk cId="1807249401" sldId="355"/>
        </pc:sldMkLst>
      </pc:sldChg>
      <pc:sldChg chg="del">
        <pc:chgData name="Leopold, Julian" userId="a889ec60-edb5-42f3-bac2-536b56b94ba3" providerId="ADAL" clId="{ADA9A8B2-D49A-4FF3-B6BB-2791024698FB}" dt="2018-05-22T23:40:28.525" v="4" actId="2696"/>
        <pc:sldMkLst>
          <pc:docMk/>
          <pc:sldMk cId="1795204507" sldId="356"/>
        </pc:sldMkLst>
      </pc:sldChg>
      <pc:sldChg chg="del">
        <pc:chgData name="Leopold, Julian" userId="a889ec60-edb5-42f3-bac2-536b56b94ba3" providerId="ADAL" clId="{ADA9A8B2-D49A-4FF3-B6BB-2791024698FB}" dt="2018-05-22T23:40:28.538" v="5" actId="2696"/>
        <pc:sldMkLst>
          <pc:docMk/>
          <pc:sldMk cId="2126300218" sldId="357"/>
        </pc:sldMkLst>
      </pc:sldChg>
      <pc:sldChg chg="del">
        <pc:chgData name="Leopold, Julian" userId="a889ec60-edb5-42f3-bac2-536b56b94ba3" providerId="ADAL" clId="{ADA9A8B2-D49A-4FF3-B6BB-2791024698FB}" dt="2018-05-22T23:40:28.567" v="7" actId="2696"/>
        <pc:sldMkLst>
          <pc:docMk/>
          <pc:sldMk cId="2588648865" sldId="364"/>
        </pc:sldMkLst>
      </pc:sldChg>
      <pc:sldChg chg="del">
        <pc:chgData name="Leopold, Julian" userId="a889ec60-edb5-42f3-bac2-536b56b94ba3" providerId="ADAL" clId="{ADA9A8B2-D49A-4FF3-B6BB-2791024698FB}" dt="2018-05-22T23:40:28.579" v="8" actId="2696"/>
        <pc:sldMkLst>
          <pc:docMk/>
          <pc:sldMk cId="2205948422" sldId="365"/>
        </pc:sldMkLst>
      </pc:sldChg>
      <pc:sldChg chg="del">
        <pc:chgData name="Leopold, Julian" userId="a889ec60-edb5-42f3-bac2-536b56b94ba3" providerId="ADAL" clId="{ADA9A8B2-D49A-4FF3-B6BB-2791024698FB}" dt="2018-05-22T23:40:28.594" v="9" actId="2696"/>
        <pc:sldMkLst>
          <pc:docMk/>
          <pc:sldMk cId="2915377327" sldId="366"/>
        </pc:sldMkLst>
      </pc:sldChg>
      <pc:sldChg chg="del">
        <pc:chgData name="Leopold, Julian" userId="a889ec60-edb5-42f3-bac2-536b56b94ba3" providerId="ADAL" clId="{ADA9A8B2-D49A-4FF3-B6BB-2791024698FB}" dt="2018-05-22T23:40:28.608" v="10" actId="2696"/>
        <pc:sldMkLst>
          <pc:docMk/>
          <pc:sldMk cId="1353910432" sldId="367"/>
        </pc:sldMkLst>
      </pc:sldChg>
      <pc:sldChg chg="del">
        <pc:chgData name="Leopold, Julian" userId="a889ec60-edb5-42f3-bac2-536b56b94ba3" providerId="ADAL" clId="{ADA9A8B2-D49A-4FF3-B6BB-2791024698FB}" dt="2018-05-22T23:40:28.621" v="11" actId="2696"/>
        <pc:sldMkLst>
          <pc:docMk/>
          <pc:sldMk cId="3319719686" sldId="368"/>
        </pc:sldMkLst>
      </pc:sldChg>
      <pc:sldChg chg="del">
        <pc:chgData name="Leopold, Julian" userId="a889ec60-edb5-42f3-bac2-536b56b94ba3" providerId="ADAL" clId="{ADA9A8B2-D49A-4FF3-B6BB-2791024698FB}" dt="2018-05-22T23:40:28.633" v="12" actId="2696"/>
        <pc:sldMkLst>
          <pc:docMk/>
          <pc:sldMk cId="3625432717" sldId="369"/>
        </pc:sldMkLst>
      </pc:sldChg>
      <pc:sldChg chg="del">
        <pc:chgData name="Leopold, Julian" userId="a889ec60-edb5-42f3-bac2-536b56b94ba3" providerId="ADAL" clId="{ADA9A8B2-D49A-4FF3-B6BB-2791024698FB}" dt="2018-05-22T23:40:28.658" v="14" actId="2696"/>
        <pc:sldMkLst>
          <pc:docMk/>
          <pc:sldMk cId="1795834410" sldId="371"/>
        </pc:sldMkLst>
      </pc:sldChg>
      <pc:sldChg chg="del">
        <pc:chgData name="Leopold, Julian" userId="a889ec60-edb5-42f3-bac2-536b56b94ba3" providerId="ADAL" clId="{ADA9A8B2-D49A-4FF3-B6BB-2791024698FB}" dt="2018-05-22T23:40:28.690" v="15" actId="2696"/>
        <pc:sldMkLst>
          <pc:docMk/>
          <pc:sldMk cId="2119576730" sldId="372"/>
        </pc:sldMkLst>
      </pc:sldChg>
      <pc:sldChg chg="del">
        <pc:chgData name="Leopold, Julian" userId="a889ec60-edb5-42f3-bac2-536b56b94ba3" providerId="ADAL" clId="{ADA9A8B2-D49A-4FF3-B6BB-2791024698FB}" dt="2018-05-22T23:40:28.422" v="1" actId="2696"/>
        <pc:sldMkLst>
          <pc:docMk/>
          <pc:sldMk cId="982065955" sldId="373"/>
        </pc:sldMkLst>
      </pc:sldChg>
      <pc:sldChg chg="del">
        <pc:chgData name="Leopold, Julian" userId="a889ec60-edb5-42f3-bac2-536b56b94ba3" providerId="ADAL" clId="{ADA9A8B2-D49A-4FF3-B6BB-2791024698FB}" dt="2018-05-22T23:40:29" v="20" actId="2696"/>
        <pc:sldMkLst>
          <pc:docMk/>
          <pc:sldMk cId="3966629943" sldId="375"/>
        </pc:sldMkLst>
      </pc:sldChg>
      <pc:sldChg chg="del">
        <pc:chgData name="Leopold, Julian" userId="a889ec60-edb5-42f3-bac2-536b56b94ba3" providerId="ADAL" clId="{ADA9A8B2-D49A-4FF3-B6BB-2791024698FB}" dt="2018-05-22T23:40:28.553" v="6" actId="2696"/>
        <pc:sldMkLst>
          <pc:docMk/>
          <pc:sldMk cId="3738435425" sldId="376"/>
        </pc:sldMkLst>
      </pc:sldChg>
      <pc:sldChg chg="del">
        <pc:chgData name="Leopold, Julian" userId="a889ec60-edb5-42f3-bac2-536b56b94ba3" providerId="ADAL" clId="{ADA9A8B2-D49A-4FF3-B6BB-2791024698FB}" dt="2018-05-22T23:40:28.720" v="16" actId="2696"/>
        <pc:sldMkLst>
          <pc:docMk/>
          <pc:sldMk cId="2459955049" sldId="378"/>
        </pc:sldMkLst>
      </pc:sldChg>
      <pc:sldChg chg="del">
        <pc:chgData name="Leopold, Julian" userId="a889ec60-edb5-42f3-bac2-536b56b94ba3" providerId="ADAL" clId="{ADA9A8B2-D49A-4FF3-B6BB-2791024698FB}" dt="2018-05-22T23:40:28.739" v="17" actId="2696"/>
        <pc:sldMkLst>
          <pc:docMk/>
          <pc:sldMk cId="3798159978" sldId="379"/>
        </pc:sldMkLst>
      </pc:sldChg>
      <pc:sldChg chg="del">
        <pc:chgData name="Leopold, Julian" userId="a889ec60-edb5-42f3-bac2-536b56b94ba3" providerId="ADAL" clId="{ADA9A8B2-D49A-4FF3-B6BB-2791024698FB}" dt="2018-05-22T23:40:28.348" v="0" actId="2696"/>
        <pc:sldMkLst>
          <pc:docMk/>
          <pc:sldMk cId="3847279810" sldId="391"/>
        </pc:sldMkLst>
      </pc:sldChg>
      <pc:sldMasterChg chg="delSldLayout">
        <pc:chgData name="Leopold, Julian" userId="a889ec60-edb5-42f3-bac2-536b56b94ba3" providerId="ADAL" clId="{ADA9A8B2-D49A-4FF3-B6BB-2791024698FB}" dt="2018-05-22T23:40:28.988" v="19" actId="2696"/>
        <pc:sldMasterMkLst>
          <pc:docMk/>
          <pc:sldMasterMk cId="0" sldId="2147483648"/>
        </pc:sldMasterMkLst>
        <pc:sldLayoutChg chg="del">
          <pc:chgData name="Leopold, Julian" userId="a889ec60-edb5-42f3-bac2-536b56b94ba3" providerId="ADAL" clId="{ADA9A8B2-D49A-4FF3-B6BB-2791024698FB}" dt="2018-05-22T23:40:28.988" v="19" actId="2696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Leopold, Julian" userId="a889ec60-edb5-42f3-bac2-536b56b94ba3" providerId="ADAL" clId="{ADA9A8B2-D49A-4FF3-B6BB-2791024698FB}" dt="2018-05-22T23:40:28.490" v="3" actId="2696"/>
          <pc:sldLayoutMkLst>
            <pc:docMk/>
            <pc:sldMasterMk cId="0" sldId="2147483648"/>
            <pc:sldLayoutMk cId="4227011048" sldId="2147483662"/>
          </pc:sldLayoutMkLst>
        </pc:sldLayoutChg>
      </pc:sldMasterChg>
    </pc:docChg>
  </pc:docChgLst>
  <pc:docChgLst>
    <pc:chgData name="Leopold, Julian" userId="a889ec60-edb5-42f3-bac2-536b56b94ba3" providerId="ADAL" clId="{9A1EF664-62A4-493B-9341-9B2B82A800F9}"/>
    <pc:docChg chg="undo custSel addSld delSld modSld sldOrd modMainMaster delSection modSection">
      <pc:chgData name="Leopold, Julian" userId="a889ec60-edb5-42f3-bac2-536b56b94ba3" providerId="ADAL" clId="{9A1EF664-62A4-493B-9341-9B2B82A800F9}" dt="2018-05-22T23:39:17.059" v="2895" actId="20577"/>
      <pc:docMkLst>
        <pc:docMk/>
      </pc:docMkLst>
      <pc:sldChg chg="addSp delSp modSp mod setBg modAnim modNotesTx">
        <pc:chgData name="Leopold, Julian" userId="a889ec60-edb5-42f3-bac2-536b56b94ba3" providerId="ADAL" clId="{9A1EF664-62A4-493B-9341-9B2B82A800F9}" dt="2018-05-22T23:36:55.135" v="2824" actId="20577"/>
        <pc:sldMkLst>
          <pc:docMk/>
          <pc:sldMk cId="0" sldId="256"/>
        </pc:sldMkLst>
        <pc:spChg chg="mod ord">
          <ac:chgData name="Leopold, Julian" userId="a889ec60-edb5-42f3-bac2-536b56b94ba3" providerId="ADAL" clId="{9A1EF664-62A4-493B-9341-9B2B82A800F9}" dt="2018-05-22T23:31:38.900" v="2395" actId="26606"/>
          <ac:spMkLst>
            <pc:docMk/>
            <pc:sldMk cId="0" sldId="256"/>
            <ac:spMk id="119" creationId="{00000000-0000-0000-0000-000000000000}"/>
          </ac:spMkLst>
        </pc:spChg>
        <pc:spChg chg="mod ord">
          <ac:chgData name="Leopold, Julian" userId="a889ec60-edb5-42f3-bac2-536b56b94ba3" providerId="ADAL" clId="{9A1EF664-62A4-493B-9341-9B2B82A800F9}" dt="2018-05-22T23:31:38.900" v="2395" actId="26606"/>
          <ac:spMkLst>
            <pc:docMk/>
            <pc:sldMk cId="0" sldId="256"/>
            <ac:spMk id="120" creationId="{00000000-0000-0000-0000-000000000000}"/>
          </ac:spMkLst>
        </pc:spChg>
        <pc:spChg chg="add del">
          <ac:chgData name="Leopold, Julian" userId="a889ec60-edb5-42f3-bac2-536b56b94ba3" providerId="ADAL" clId="{9A1EF664-62A4-493B-9341-9B2B82A800F9}" dt="2018-05-22T23:31:38.900" v="2395" actId="26606"/>
          <ac:spMkLst>
            <pc:docMk/>
            <pc:sldMk cId="0" sldId="256"/>
            <ac:spMk id="143" creationId="{7AE95D8F-9825-4222-8846-E3461598CC62}"/>
          </ac:spMkLst>
        </pc:spChg>
        <pc:grpChg chg="add mod">
          <ac:chgData name="Leopold, Julian" userId="a889ec60-edb5-42f3-bac2-536b56b94ba3" providerId="ADAL" clId="{9A1EF664-62A4-493B-9341-9B2B82A800F9}" dt="2018-05-22T23:34:21.325" v="2433" actId="164"/>
          <ac:grpSpMkLst>
            <pc:docMk/>
            <pc:sldMk cId="0" sldId="256"/>
            <ac:grpSpMk id="4" creationId="{A7C0AEB1-92EC-4DC8-B009-1E114AD95ACF}"/>
          </ac:grpSpMkLst>
        </pc:grpChg>
        <pc:grpChg chg="add mod">
          <ac:chgData name="Leopold, Julian" userId="a889ec60-edb5-42f3-bac2-536b56b94ba3" providerId="ADAL" clId="{9A1EF664-62A4-493B-9341-9B2B82A800F9}" dt="2018-05-22T23:34:39.172" v="2437" actId="1076"/>
          <ac:grpSpMkLst>
            <pc:docMk/>
            <pc:sldMk cId="0" sldId="256"/>
            <ac:grpSpMk id="5" creationId="{9E40680F-C517-45D4-BE28-35973CF6F9E6}"/>
          </ac:grpSpMkLst>
        </pc:grpChg>
        <pc:picChg chg="add del">
          <ac:chgData name="Leopold, Julian" userId="a889ec60-edb5-42f3-bac2-536b56b94ba3" providerId="ADAL" clId="{9A1EF664-62A4-493B-9341-9B2B82A800F9}" dt="2018-05-22T23:05:06.281" v="2289" actId="20577"/>
          <ac:picMkLst>
            <pc:docMk/>
            <pc:sldMk cId="0" sldId="256"/>
            <ac:picMk id="2" creationId="{C0B8DD02-833A-49BF-878C-9022866875C8}"/>
          </ac:picMkLst>
        </pc:picChg>
        <pc:picChg chg="add del">
          <ac:chgData name="Leopold, Julian" userId="a889ec60-edb5-42f3-bac2-536b56b94ba3" providerId="ADAL" clId="{9A1EF664-62A4-493B-9341-9B2B82A800F9}" dt="2018-05-22T23:29:30.795" v="2384" actId="20577"/>
          <ac:picMkLst>
            <pc:docMk/>
            <pc:sldMk cId="0" sldId="256"/>
            <ac:picMk id="3" creationId="{D71BB67D-2375-47C4-9072-5F90DC508140}"/>
          </ac:picMkLst>
        </pc:picChg>
        <pc:picChg chg="add mod ord">
          <ac:chgData name="Leopold, Julian" userId="a889ec60-edb5-42f3-bac2-536b56b94ba3" providerId="ADAL" clId="{9A1EF664-62A4-493B-9341-9B2B82A800F9}" dt="2018-05-22T23:31:38.900" v="2395" actId="26606"/>
          <ac:picMkLst>
            <pc:docMk/>
            <pc:sldMk cId="0" sldId="256"/>
            <ac:picMk id="3074" creationId="{B72BD22E-BC66-4DC0-B242-E572730B8668}"/>
          </ac:picMkLst>
        </pc:picChg>
        <pc:picChg chg="add mod">
          <ac:chgData name="Leopold, Julian" userId="a889ec60-edb5-42f3-bac2-536b56b94ba3" providerId="ADAL" clId="{9A1EF664-62A4-493B-9341-9B2B82A800F9}" dt="2018-05-22T23:34:17.626" v="2432" actId="164"/>
          <ac:picMkLst>
            <pc:docMk/>
            <pc:sldMk cId="0" sldId="256"/>
            <ac:picMk id="3076" creationId="{43EB1B48-DECB-4EB1-87F2-1521CC002560}"/>
          </ac:picMkLst>
        </pc:picChg>
        <pc:picChg chg="add mod">
          <ac:chgData name="Leopold, Julian" userId="a889ec60-edb5-42f3-bac2-536b56b94ba3" providerId="ADAL" clId="{9A1EF664-62A4-493B-9341-9B2B82A800F9}" dt="2018-05-22T23:34:17.626" v="2432" actId="164"/>
          <ac:picMkLst>
            <pc:docMk/>
            <pc:sldMk cId="0" sldId="256"/>
            <ac:picMk id="3078" creationId="{A2A64B80-0FCA-420B-A9C8-1DD2B2C8CB2D}"/>
          </ac:picMkLst>
        </pc:picChg>
        <pc:picChg chg="add mod ord modCrop">
          <ac:chgData name="Leopold, Julian" userId="a889ec60-edb5-42f3-bac2-536b56b94ba3" providerId="ADAL" clId="{9A1EF664-62A4-493B-9341-9B2B82A800F9}" dt="2018-05-22T23:34:47.908" v="2439" actId="732"/>
          <ac:picMkLst>
            <pc:docMk/>
            <pc:sldMk cId="0" sldId="256"/>
            <ac:picMk id="3080" creationId="{CB2E2084-6FF2-46AD-A4BC-94CC9B750AA5}"/>
          </ac:picMkLst>
        </pc:picChg>
        <pc:picChg chg="add mod">
          <ac:chgData name="Leopold, Julian" userId="a889ec60-edb5-42f3-bac2-536b56b94ba3" providerId="ADAL" clId="{9A1EF664-62A4-493B-9341-9B2B82A800F9}" dt="2018-05-22T23:34:21.325" v="2433" actId="164"/>
          <ac:picMkLst>
            <pc:docMk/>
            <pc:sldMk cId="0" sldId="256"/>
            <ac:picMk id="3082" creationId="{CE7EC270-DCC8-4257-83A2-3E2A288BCBF5}"/>
          </ac:picMkLst>
        </pc:picChg>
        <pc:picChg chg="add mod">
          <ac:chgData name="Leopold, Julian" userId="a889ec60-edb5-42f3-bac2-536b56b94ba3" providerId="ADAL" clId="{9A1EF664-62A4-493B-9341-9B2B82A800F9}" dt="2018-05-22T23:34:17.626" v="2432" actId="164"/>
          <ac:picMkLst>
            <pc:docMk/>
            <pc:sldMk cId="0" sldId="256"/>
            <ac:picMk id="3084" creationId="{6C2E1051-A679-44E9-AD83-097F284DCB57}"/>
          </ac:picMkLst>
        </pc:picChg>
        <pc:cxnChg chg="add del">
          <ac:chgData name="Leopold, Julian" userId="a889ec60-edb5-42f3-bac2-536b56b94ba3" providerId="ADAL" clId="{9A1EF664-62A4-493B-9341-9B2B82A800F9}" dt="2018-05-22T23:31:38.900" v="2395" actId="26606"/>
          <ac:cxnSpMkLst>
            <pc:docMk/>
            <pc:sldMk cId="0" sldId="256"/>
            <ac:cxnSpMk id="141" creationId="{DFDA47BC-3069-47F5-8257-24B3B1F76A08}"/>
          </ac:cxnSpMkLst>
        </pc:cxnChg>
        <pc:cxnChg chg="add del">
          <ac:chgData name="Leopold, Julian" userId="a889ec60-edb5-42f3-bac2-536b56b94ba3" providerId="ADAL" clId="{9A1EF664-62A4-493B-9341-9B2B82A800F9}" dt="2018-05-22T23:31:38.900" v="2395" actId="26606"/>
          <ac:cxnSpMkLst>
            <pc:docMk/>
            <pc:sldMk cId="0" sldId="256"/>
            <ac:cxnSpMk id="145" creationId="{942B920A-73AD-402A-8EEF-B88E1A9398B8}"/>
          </ac:cxnSpMkLst>
        </pc:cxnChg>
        <pc:cxnChg chg="add del">
          <ac:chgData name="Leopold, Julian" userId="a889ec60-edb5-42f3-bac2-536b56b94ba3" providerId="ADAL" clId="{9A1EF664-62A4-493B-9341-9B2B82A800F9}" dt="2018-05-22T23:31:38.900" v="2395" actId="26606"/>
          <ac:cxnSpMkLst>
            <pc:docMk/>
            <pc:sldMk cId="0" sldId="256"/>
            <ac:cxnSpMk id="147" creationId="{00C9EB70-BC82-414A-BF8D-AD7FC6727616}"/>
          </ac:cxnSpMkLst>
        </pc:cxnChg>
        <pc:cxnChg chg="add del">
          <ac:chgData name="Leopold, Julian" userId="a889ec60-edb5-42f3-bac2-536b56b94ba3" providerId="ADAL" clId="{9A1EF664-62A4-493B-9341-9B2B82A800F9}" dt="2018-05-22T23:31:38.900" v="2395" actId="26606"/>
          <ac:cxnSpMkLst>
            <pc:docMk/>
            <pc:sldMk cId="0" sldId="256"/>
            <ac:cxnSpMk id="149" creationId="{3217665F-0036-444A-8D4A-33AF36A36A42}"/>
          </ac:cxnSpMkLst>
        </pc:cxnChg>
      </pc:sldChg>
      <pc:sldChg chg="modSp ord">
        <pc:chgData name="Leopold, Julian" userId="a889ec60-edb5-42f3-bac2-536b56b94ba3" providerId="ADAL" clId="{9A1EF664-62A4-493B-9341-9B2B82A800F9}" dt="2018-05-22T22:49:48.576" v="2147" actId="20577"/>
        <pc:sldMkLst>
          <pc:docMk/>
          <pc:sldMk cId="0" sldId="257"/>
        </pc:sldMkLst>
        <pc:spChg chg="mod">
          <ac:chgData name="Leopold, Julian" userId="a889ec60-edb5-42f3-bac2-536b56b94ba3" providerId="ADAL" clId="{9A1EF664-62A4-493B-9341-9B2B82A800F9}" dt="2018-05-22T20:30:30.472" v="665" actId="20577"/>
          <ac:spMkLst>
            <pc:docMk/>
            <pc:sldMk cId="0" sldId="257"/>
            <ac:spMk id="122" creationId="{00000000-0000-0000-0000-000000000000}"/>
          </ac:spMkLst>
        </pc:spChg>
      </pc:sldChg>
      <pc:sldChg chg="addSp delSp modSp delAnim modAnim">
        <pc:chgData name="Leopold, Julian" userId="a889ec60-edb5-42f3-bac2-536b56b94ba3" providerId="ADAL" clId="{9A1EF664-62A4-493B-9341-9B2B82A800F9}" dt="2018-05-22T20:50:33.054" v="1236" actId="1076"/>
        <pc:sldMkLst>
          <pc:docMk/>
          <pc:sldMk cId="0" sldId="258"/>
        </pc:sldMkLst>
        <pc:spChg chg="mod">
          <ac:chgData name="Leopold, Julian" userId="a889ec60-edb5-42f3-bac2-536b56b94ba3" providerId="ADAL" clId="{9A1EF664-62A4-493B-9341-9B2B82A800F9}" dt="2018-05-22T19:50:19.496" v="216" actId="1076"/>
          <ac:spMkLst>
            <pc:docMk/>
            <pc:sldMk cId="0" sldId="258"/>
            <ac:spMk id="9" creationId="{61A69DD1-EB9F-3848-8EB8-C139674622CD}"/>
          </ac:spMkLst>
        </pc:spChg>
        <pc:spChg chg="mod">
          <ac:chgData name="Leopold, Julian" userId="a889ec60-edb5-42f3-bac2-536b56b94ba3" providerId="ADAL" clId="{9A1EF664-62A4-493B-9341-9B2B82A800F9}" dt="2018-05-22T20:41:53.942" v="1074" actId="164"/>
          <ac:spMkLst>
            <pc:docMk/>
            <pc:sldMk cId="0" sldId="258"/>
            <ac:spMk id="13" creationId="{11C949AE-4E1A-B94C-BDAB-87A04E68FF60}"/>
          </ac:spMkLst>
        </pc:spChg>
        <pc:spChg chg="mod">
          <ac:chgData name="Leopold, Julian" userId="a889ec60-edb5-42f3-bac2-536b56b94ba3" providerId="ADAL" clId="{9A1EF664-62A4-493B-9341-9B2B82A800F9}" dt="2018-05-22T19:50:19.496" v="216" actId="1076"/>
          <ac:spMkLst>
            <pc:docMk/>
            <pc:sldMk cId="0" sldId="258"/>
            <ac:spMk id="34" creationId="{0612675D-27E2-AC44-A651-20D21E5960BF}"/>
          </ac:spMkLst>
        </pc:spChg>
        <pc:spChg chg="mod">
          <ac:chgData name="Leopold, Julian" userId="a889ec60-edb5-42f3-bac2-536b56b94ba3" providerId="ADAL" clId="{9A1EF664-62A4-493B-9341-9B2B82A800F9}" dt="2018-05-22T20:45:57.072" v="1213" actId="14100"/>
          <ac:spMkLst>
            <pc:docMk/>
            <pc:sldMk cId="0" sldId="258"/>
            <ac:spMk id="36" creationId="{DD9F95CC-6334-4719-8C0F-735E1B256622}"/>
          </ac:spMkLst>
        </pc:spChg>
        <pc:spChg chg="mod topLvl">
          <ac:chgData name="Leopold, Julian" userId="a889ec60-edb5-42f3-bac2-536b56b94ba3" providerId="ADAL" clId="{9A1EF664-62A4-493B-9341-9B2B82A800F9}" dt="2018-05-22T20:45:27.235" v="1197" actId="14100"/>
          <ac:spMkLst>
            <pc:docMk/>
            <pc:sldMk cId="0" sldId="258"/>
            <ac:spMk id="38" creationId="{24AB3FBE-8970-4902-8C00-30D60DB4657D}"/>
          </ac:spMkLst>
        </pc:spChg>
        <pc:spChg chg="add mod">
          <ac:chgData name="Leopold, Julian" userId="a889ec60-edb5-42f3-bac2-536b56b94ba3" providerId="ADAL" clId="{9A1EF664-62A4-493B-9341-9B2B82A800F9}" dt="2018-05-22T20:50:11.594" v="1232" actId="1037"/>
          <ac:spMkLst>
            <pc:docMk/>
            <pc:sldMk cId="0" sldId="258"/>
            <ac:spMk id="44" creationId="{B15E6A6B-212D-46A5-9D47-B6DAFE57E35E}"/>
          </ac:spMkLst>
        </pc:spChg>
        <pc:spChg chg="mod">
          <ac:chgData name="Leopold, Julian" userId="a889ec60-edb5-42f3-bac2-536b56b94ba3" providerId="ADAL" clId="{9A1EF664-62A4-493B-9341-9B2B82A800F9}" dt="2018-05-22T20:46:18.762" v="1216" actId="1076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6:42.742" v="1220" actId="14100"/>
          <ac:spMkLst>
            <pc:docMk/>
            <pc:sldMk cId="0" sldId="258"/>
            <ac:spMk id="125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5:57.072" v="1213" actId="14100"/>
          <ac:spMkLst>
            <pc:docMk/>
            <pc:sldMk cId="0" sldId="258"/>
            <ac:spMk id="126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6:38.195" v="1219" actId="14100"/>
          <ac:spMkLst>
            <pc:docMk/>
            <pc:sldMk cId="0" sldId="258"/>
            <ac:spMk id="127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5:57.072" v="1213" actId="14100"/>
          <ac:spMkLst>
            <pc:docMk/>
            <pc:sldMk cId="0" sldId="258"/>
            <ac:spMk id="128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50:33.054" v="1236" actId="1076"/>
          <ac:spMkLst>
            <pc:docMk/>
            <pc:sldMk cId="0" sldId="258"/>
            <ac:spMk id="129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5:27.235" v="1197" actId="14100"/>
          <ac:spMkLst>
            <pc:docMk/>
            <pc:sldMk cId="0" sldId="258"/>
            <ac:spMk id="130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6:56.821" v="1222" actId="14100"/>
          <ac:spMkLst>
            <pc:docMk/>
            <pc:sldMk cId="0" sldId="258"/>
            <ac:spMk id="131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5:27.235" v="1197" actId="14100"/>
          <ac:spMkLst>
            <pc:docMk/>
            <pc:sldMk cId="0" sldId="258"/>
            <ac:spMk id="132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5:27.235" v="1197" actId="14100"/>
          <ac:spMkLst>
            <pc:docMk/>
            <pc:sldMk cId="0" sldId="258"/>
            <ac:spMk id="133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1:53.942" v="1074" actId="164"/>
          <ac:spMkLst>
            <pc:docMk/>
            <pc:sldMk cId="0" sldId="258"/>
            <ac:spMk id="134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3:01.772" v="1087" actId="14100"/>
          <ac:spMkLst>
            <pc:docMk/>
            <pc:sldMk cId="0" sldId="258"/>
            <ac:spMk id="135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50:23.637" v="1235" actId="1037"/>
          <ac:spMkLst>
            <pc:docMk/>
            <pc:sldMk cId="0" sldId="258"/>
            <ac:spMk id="136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6:24.501" v="1218" actId="20577"/>
          <ac:spMkLst>
            <pc:docMk/>
            <pc:sldMk cId="0" sldId="258"/>
            <ac:spMk id="137" creationId="{00000000-0000-0000-0000-000000000000}"/>
          </ac:spMkLst>
        </pc:spChg>
        <pc:spChg chg="del mod">
          <ac:chgData name="Leopold, Julian" userId="a889ec60-edb5-42f3-bac2-536b56b94ba3" providerId="ADAL" clId="{9A1EF664-62A4-493B-9341-9B2B82A800F9}" dt="2018-05-22T20:42:26.755" v="1081" actId="478"/>
          <ac:spMkLst>
            <pc:docMk/>
            <pc:sldMk cId="0" sldId="258"/>
            <ac:spMk id="141" creationId="{00000000-0000-0000-0000-000000000000}"/>
          </ac:spMkLst>
        </pc:spChg>
        <pc:spChg chg="del mod">
          <ac:chgData name="Leopold, Julian" userId="a889ec60-edb5-42f3-bac2-536b56b94ba3" providerId="ADAL" clId="{9A1EF664-62A4-493B-9341-9B2B82A800F9}" dt="2018-05-22T20:42:29.196" v="1082" actId="478"/>
          <ac:spMkLst>
            <pc:docMk/>
            <pc:sldMk cId="0" sldId="258"/>
            <ac:spMk id="142" creationId="{00000000-0000-0000-0000-000000000000}"/>
          </ac:spMkLst>
        </pc:spChg>
        <pc:spChg chg="del mod">
          <ac:chgData name="Leopold, Julian" userId="a889ec60-edb5-42f3-bac2-536b56b94ba3" providerId="ADAL" clId="{9A1EF664-62A4-493B-9341-9B2B82A800F9}" dt="2018-05-22T20:42:26.755" v="1081" actId="478"/>
          <ac:spMkLst>
            <pc:docMk/>
            <pc:sldMk cId="0" sldId="258"/>
            <ac:spMk id="143" creationId="{00000000-0000-0000-0000-000000000000}"/>
          </ac:spMkLst>
        </pc:spChg>
        <pc:spChg chg="del mod">
          <ac:chgData name="Leopold, Julian" userId="a889ec60-edb5-42f3-bac2-536b56b94ba3" providerId="ADAL" clId="{9A1EF664-62A4-493B-9341-9B2B82A800F9}" dt="2018-05-22T20:42:26.755" v="1081" actId="478"/>
          <ac:spMkLst>
            <pc:docMk/>
            <pc:sldMk cId="0" sldId="258"/>
            <ac:spMk id="144" creationId="{00000000-0000-0000-0000-000000000000}"/>
          </ac:spMkLst>
        </pc:spChg>
        <pc:grpChg chg="add mod">
          <ac:chgData name="Leopold, Julian" userId="a889ec60-edb5-42f3-bac2-536b56b94ba3" providerId="ADAL" clId="{9A1EF664-62A4-493B-9341-9B2B82A800F9}" dt="2018-05-22T20:42:15.902" v="1079" actId="164"/>
          <ac:grpSpMkLst>
            <pc:docMk/>
            <pc:sldMk cId="0" sldId="258"/>
            <ac:grpSpMk id="6" creationId="{E739F1CB-1928-4C2D-A88A-3B7F219BFBE8}"/>
          </ac:grpSpMkLst>
        </pc:grpChg>
        <pc:grpChg chg="add mod">
          <ac:chgData name="Leopold, Julian" userId="a889ec60-edb5-42f3-bac2-536b56b94ba3" providerId="ADAL" clId="{9A1EF664-62A4-493B-9341-9B2B82A800F9}" dt="2018-05-22T20:43:07.247" v="1088" actId="1076"/>
          <ac:grpSpMkLst>
            <pc:docMk/>
            <pc:sldMk cId="0" sldId="258"/>
            <ac:grpSpMk id="7" creationId="{43FF2AF2-DFBF-4271-B00D-2D51EAB27900}"/>
          </ac:grpSpMkLst>
        </pc:grpChg>
        <pc:grpChg chg="mod">
          <ac:chgData name="Leopold, Julian" userId="a889ec60-edb5-42f3-bac2-536b56b94ba3" providerId="ADAL" clId="{9A1EF664-62A4-493B-9341-9B2B82A800F9}" dt="2018-05-22T20:45:27.235" v="1197" actId="14100"/>
          <ac:grpSpMkLst>
            <pc:docMk/>
            <pc:sldMk cId="0" sldId="258"/>
            <ac:grpSpMk id="10" creationId="{5F311171-F93C-1F41-9C7B-2595652520DB}"/>
          </ac:grpSpMkLst>
        </pc:grpChg>
        <pc:grpChg chg="del mod">
          <ac:chgData name="Leopold, Julian" userId="a889ec60-edb5-42f3-bac2-536b56b94ba3" providerId="ADAL" clId="{9A1EF664-62A4-493B-9341-9B2B82A800F9}" dt="2018-05-22T20:42:26.755" v="1081" actId="478"/>
          <ac:grpSpMkLst>
            <pc:docMk/>
            <pc:sldMk cId="0" sldId="258"/>
            <ac:grpSpMk id="11" creationId="{44D1C788-E73C-504A-AF7A-D2B5EB6646F6}"/>
          </ac:grpSpMkLst>
        </pc:grpChg>
        <pc:grpChg chg="add del mod">
          <ac:chgData name="Leopold, Julian" userId="a889ec60-edb5-42f3-bac2-536b56b94ba3" providerId="ADAL" clId="{9A1EF664-62A4-493B-9341-9B2B82A800F9}" dt="2018-05-22T20:43:12.072" v="1089" actId="478"/>
          <ac:grpSpMkLst>
            <pc:docMk/>
            <pc:sldMk cId="0" sldId="258"/>
            <ac:grpSpMk id="37" creationId="{61E33E87-C7D3-479A-93FF-6B9FF2DF4F20}"/>
          </ac:grpSpMkLst>
        </pc:grpChg>
        <pc:picChg chg="mod">
          <ac:chgData name="Leopold, Julian" userId="a889ec60-edb5-42f3-bac2-536b56b94ba3" providerId="ADAL" clId="{9A1EF664-62A4-493B-9341-9B2B82A800F9}" dt="2018-05-22T20:45:57.072" v="1213" actId="14100"/>
          <ac:picMkLst>
            <pc:docMk/>
            <pc:sldMk cId="0" sldId="258"/>
            <ac:picMk id="3" creationId="{F6AE0145-7863-4ADA-9B71-454CC4A72CEE}"/>
          </ac:picMkLst>
        </pc:picChg>
        <pc:picChg chg="add mod">
          <ac:chgData name="Leopold, Julian" userId="a889ec60-edb5-42f3-bac2-536b56b94ba3" providerId="ADAL" clId="{9A1EF664-62A4-493B-9341-9B2B82A800F9}" dt="2018-05-22T20:45:27.235" v="1197" actId="14100"/>
          <ac:picMkLst>
            <pc:docMk/>
            <pc:sldMk cId="0" sldId="258"/>
            <ac:picMk id="12" creationId="{A278FAD1-2A1A-4E60-AF40-F7E94DDCB368}"/>
          </ac:picMkLst>
        </pc:picChg>
        <pc:picChg chg="del topLvl">
          <ac:chgData name="Leopold, Julian" userId="a889ec60-edb5-42f3-bac2-536b56b94ba3" providerId="ADAL" clId="{9A1EF664-62A4-493B-9341-9B2B82A800F9}" dt="2018-05-22T20:43:12.072" v="1089" actId="478"/>
          <ac:picMkLst>
            <pc:docMk/>
            <pc:sldMk cId="0" sldId="258"/>
            <ac:picMk id="39" creationId="{FDE80B8F-096A-4CA9-AF5D-E93AE6F07EC8}"/>
          </ac:picMkLst>
        </pc:picChg>
        <pc:picChg chg="mod">
          <ac:chgData name="Leopold, Julian" userId="a889ec60-edb5-42f3-bac2-536b56b94ba3" providerId="ADAL" clId="{9A1EF664-62A4-493B-9341-9B2B82A800F9}" dt="2018-05-22T20:41:53.942" v="1074" actId="164"/>
          <ac:picMkLst>
            <pc:docMk/>
            <pc:sldMk cId="0" sldId="258"/>
            <ac:picMk id="43" creationId="{E7B5D73A-9A2C-3F42-A32F-FDBAB20BA99B}"/>
          </ac:picMkLst>
        </pc:picChg>
        <pc:cxnChg chg="mod">
          <ac:chgData name="Leopold, Julian" userId="a889ec60-edb5-42f3-bac2-536b56b94ba3" providerId="ADAL" clId="{9A1EF664-62A4-493B-9341-9B2B82A800F9}" dt="2018-05-22T20:45:52.024" v="1212" actId="1036"/>
          <ac:cxnSpMkLst>
            <pc:docMk/>
            <pc:sldMk cId="0" sldId="258"/>
            <ac:cxnSpMk id="5" creationId="{FCA5EE9A-8463-2746-831A-D4CA30145E33}"/>
          </ac:cxnSpMkLst>
        </pc:cxnChg>
        <pc:cxnChg chg="mod">
          <ac:chgData name="Leopold, Julian" userId="a889ec60-edb5-42f3-bac2-536b56b94ba3" providerId="ADAL" clId="{9A1EF664-62A4-493B-9341-9B2B82A800F9}" dt="2018-05-22T20:45:15.391" v="1195" actId="1038"/>
          <ac:cxnSpMkLst>
            <pc:docMk/>
            <pc:sldMk cId="0" sldId="258"/>
            <ac:cxnSpMk id="29" creationId="{77A28F92-D2D7-FA49-97BD-B27D3F3B5B13}"/>
          </ac:cxnSpMkLst>
        </pc:cxnChg>
        <pc:cxnChg chg="mod">
          <ac:chgData name="Leopold, Julian" userId="a889ec60-edb5-42f3-bac2-536b56b94ba3" providerId="ADAL" clId="{9A1EF664-62A4-493B-9341-9B2B82A800F9}" dt="2018-05-22T20:41:53.942" v="1074" actId="164"/>
          <ac:cxnSpMkLst>
            <pc:docMk/>
            <pc:sldMk cId="0" sldId="258"/>
            <ac:cxnSpMk id="33" creationId="{DCE80203-9E7D-2940-8EC0-46E4EA24F7E4}"/>
          </ac:cxnSpMkLst>
        </pc:cxnChg>
        <pc:cxnChg chg="del mod">
          <ac:chgData name="Leopold, Julian" userId="a889ec60-edb5-42f3-bac2-536b56b94ba3" providerId="ADAL" clId="{9A1EF664-62A4-493B-9341-9B2B82A800F9}" dt="2018-05-22T20:46:11.310" v="1214" actId="478"/>
          <ac:cxnSpMkLst>
            <pc:docMk/>
            <pc:sldMk cId="0" sldId="258"/>
            <ac:cxnSpMk id="35" creationId="{5CB537B0-2C16-B94B-A78F-3ABA3B65E45A}"/>
          </ac:cxnSpMkLst>
        </pc:cxnChg>
      </pc:sldChg>
      <pc:sldChg chg="modSp del">
        <pc:chgData name="Leopold, Julian" userId="a889ec60-edb5-42f3-bac2-536b56b94ba3" providerId="ADAL" clId="{9A1EF664-62A4-493B-9341-9B2B82A800F9}" dt="2018-05-22T21:59:20.069" v="2044" actId="2696"/>
        <pc:sldMkLst>
          <pc:docMk/>
          <pc:sldMk cId="3949701331" sldId="272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49701331" sldId="272"/>
            <ac:spMk id="23" creationId="{D4B3CBF0-0F66-3E46-9D48-706359495566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49701331" sldId="272"/>
            <ac:spMk id="30" creationId="{17FC6DC8-92A6-6A41-8C14-B79BD00D6F6B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49701331" sldId="272"/>
            <ac:spMk id="33" creationId="{60EB5CCF-25AB-E742-B207-D77887809D28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15" creationId="{6D85364B-3AEB-204F-96FF-77CF00FFFAD3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16" creationId="{7558EA36-68DB-1F45-8064-743CB02D43A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17" creationId="{16CC6459-791E-8140-B2A4-278CC76303CF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18" creationId="{16CA9014-80DA-AD47-A616-9CF98D9CEFFA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19" creationId="{5E6BEFBB-B1F6-3645-8F62-46CFF80C6E53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25" creationId="{F8F84537-4484-5549-B9C2-A8942F44058B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28" creationId="{0E07E541-7CEB-4144-BAE9-F185400B7C93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29" creationId="{8E7829FD-0C08-AA43-88AF-C6B1C7F8251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32" creationId="{C9935FFF-9181-8F48-8742-AEBF0678C6BC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3695098" sldId="345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2" creationId="{24142151-6339-4FE1-BD5B-6441ACF7F3C1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6" creationId="{03F92403-B77B-496A-997C-8B1AEA61FD9D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8" creationId="{473171CE-19A9-4885-A47D-CD7A604EEF9F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9" creationId="{7ABAF70E-EF46-44AB-B3CD-1940E3D5EE52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10" creationId="{AF503546-F3CD-45F9-8C74-EB3424BFE4DA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11" creationId="{8BFC4ADC-592A-4816-BE0F-2328A99F9148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12" creationId="{C6BC9EA4-BFC1-401D-BC87-65B83ED9F80C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7" creationId="{7E4D86A3-D75B-4586-9F08-A522446A6766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13" creationId="{A6B469B1-C454-9749-A19C-73477615A3D5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14" creationId="{7BC70860-739F-6542-BA0C-BBC1913FFE9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16" creationId="{DBF9484E-A534-454C-ACAA-1F8973631C54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18" creationId="{9859A6AB-4ED4-624B-87D8-2E4102E42FA2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20" creationId="{1A4861CF-57FE-4D48-B338-FDADA8CF97AE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372737161" sldId="350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72737161" sldId="350"/>
            <ac:spMk id="122" creationId="{00000000-0000-0000-0000-000000000000}"/>
          </ac:spMkLst>
        </pc:sp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95246641" sldId="351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95246641" sldId="351"/>
            <ac:spMk id="122" creationId="{00000000-0000-0000-0000-000000000000}"/>
          </ac:spMkLst>
        </pc:spChg>
      </pc:sldChg>
      <pc:sldChg chg="modSp add del">
        <pc:chgData name="Leopold, Julian" userId="a889ec60-edb5-42f3-bac2-536b56b94ba3" providerId="ADAL" clId="{9A1EF664-62A4-493B-9341-9B2B82A800F9}" dt="2018-05-22T22:00:41.546" v="2075" actId="2696"/>
        <pc:sldMkLst>
          <pc:docMk/>
          <pc:sldMk cId="1807249401" sldId="355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29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0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1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2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3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5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6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7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9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40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52" creationId="{6341943F-978B-2E44-80DA-D83A0F1091E3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1807249401" sldId="355"/>
            <ac:picMk id="41" creationId="{00000000-0000-0000-0000-00000000000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1807249401" sldId="355"/>
            <ac:picMk id="42" creationId="{00000000-0000-0000-0000-00000000000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1807249401" sldId="355"/>
            <ac:picMk id="43" creationId="{00000000-0000-0000-0000-00000000000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1807249401" sldId="355"/>
            <ac:picMk id="44" creationId="{00000000-0000-0000-0000-00000000000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1807249401" sldId="355"/>
            <ac:picMk id="45" creationId="{00000000-0000-0000-0000-000000000000}"/>
          </ac:picMkLst>
        </pc:picChg>
        <pc:cxnChg chg="mod">
          <ac:chgData name="Leopold, Julian" userId="a889ec60-edb5-42f3-bac2-536b56b94ba3" providerId="ADAL" clId="{9A1EF664-62A4-493B-9341-9B2B82A800F9}" dt="2018-05-22T19:50:19.496" v="216" actId="2696"/>
          <ac:cxnSpMkLst>
            <pc:docMk/>
            <pc:sldMk cId="1807249401" sldId="355"/>
            <ac:cxnSpMk id="47" creationId="{00000000-0000-0000-0000-000000000000}"/>
          </ac:cxnSpMkLst>
        </pc:cxnChg>
        <pc:cxnChg chg="mod">
          <ac:chgData name="Leopold, Julian" userId="a889ec60-edb5-42f3-bac2-536b56b94ba3" providerId="ADAL" clId="{9A1EF664-62A4-493B-9341-9B2B82A800F9}" dt="2018-05-22T19:50:19.496" v="216" actId="2696"/>
          <ac:cxnSpMkLst>
            <pc:docMk/>
            <pc:sldMk cId="1807249401" sldId="355"/>
            <ac:cxnSpMk id="48" creationId="{00000000-0000-0000-0000-000000000000}"/>
          </ac:cxnSpMkLst>
        </pc:cxnChg>
        <pc:cxnChg chg="mod">
          <ac:chgData name="Leopold, Julian" userId="a889ec60-edb5-42f3-bac2-536b56b94ba3" providerId="ADAL" clId="{9A1EF664-62A4-493B-9341-9B2B82A800F9}" dt="2018-05-22T19:50:19.496" v="216" actId="2696"/>
          <ac:cxnSpMkLst>
            <pc:docMk/>
            <pc:sldMk cId="1807249401" sldId="355"/>
            <ac:cxnSpMk id="50" creationId="{00000000-0000-0000-0000-000000000000}"/>
          </ac:cxnSpMkLst>
        </pc:cxnChg>
        <pc:cxnChg chg="mod">
          <ac:chgData name="Leopold, Julian" userId="a889ec60-edb5-42f3-bac2-536b56b94ba3" providerId="ADAL" clId="{9A1EF664-62A4-493B-9341-9B2B82A800F9}" dt="2018-05-22T19:50:19.496" v="216" actId="2696"/>
          <ac:cxnSpMkLst>
            <pc:docMk/>
            <pc:sldMk cId="1807249401" sldId="355"/>
            <ac:cxnSpMk id="51" creationId="{00000000-0000-0000-0000-000000000000}"/>
          </ac:cxnSpMkLst>
        </pc:cxn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1795204507" sldId="356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7" creationId="{E4F71109-CE11-D146-B48E-43FB5DF3C4F8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8" creationId="{78F1225B-D759-0449-9BCF-DAA1347648B3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9" creationId="{073A35EF-30B9-BF40-B9F6-B91037BC0D0B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13" creationId="{00B6F24B-5217-CE4E-880D-B7349A481F92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14" creationId="{9715D84E-0E06-8D42-8AE3-5A49D4AA17EF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17" creationId="{02965D73-5E41-3D48-9397-66F0B37E6A6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18" creationId="{513F127B-EC0C-F448-A8C4-CB48178FAE18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19" creationId="{2327B2CE-337A-5F46-B908-3E33895CB513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0" creationId="{F2EAAEFA-F185-CC44-9553-C9364DFB446A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1" creationId="{F574E88B-2B5D-394A-8091-05E82800075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4" creationId="{C4603D7F-F4B9-5E44-8C3F-A5918DE841E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5" creationId="{7BF5EDDB-2950-2C40-B76C-E04A1B46ED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6" creationId="{0C167255-A8A6-C44F-8972-BC6C341C4F18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7" creationId="{5FD04A8D-597E-394A-90E5-ECB0CF0F7FA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8" creationId="{E2A34CE5-F2A4-3546-8A9E-ABD0A31B7DE6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31" creationId="{1212B6B0-5F87-ED48-B43C-D364DD0A770A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32" creationId="{A7508E14-7188-9D42-8531-DB51531C1AD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33" creationId="{ECE6227F-D3B6-C24B-B6BA-7F7634ED67DA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34" creationId="{0A2443D2-AB97-884A-A7E0-0D7D27A4865D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35" creationId="{470F1F16-D2D3-A647-AC24-D92F9B8DD04B}"/>
          </ac:spMkLst>
        </pc:spChg>
        <pc:graphicFrameChg chg="mod">
          <ac:chgData name="Leopold, Julian" userId="a889ec60-edb5-42f3-bac2-536b56b94ba3" providerId="ADAL" clId="{9A1EF664-62A4-493B-9341-9B2B82A800F9}" dt="2018-05-22T19:50:19.496" v="216" actId="20577"/>
          <ac:graphicFrameMkLst>
            <pc:docMk/>
            <pc:sldMk cId="1795204507" sldId="356"/>
            <ac:graphicFrameMk id="16" creationId="{6E6A53E7-AF39-5641-8668-DBF6E8D596FF}"/>
          </ac:graphicFrameMkLst>
        </pc:graphicFrameChg>
        <pc:graphicFrameChg chg="mod">
          <ac:chgData name="Leopold, Julian" userId="a889ec60-edb5-42f3-bac2-536b56b94ba3" providerId="ADAL" clId="{9A1EF664-62A4-493B-9341-9B2B82A800F9}" dt="2018-05-22T19:50:19.496" v="216" actId="20577"/>
          <ac:graphicFrameMkLst>
            <pc:docMk/>
            <pc:sldMk cId="1795204507" sldId="356"/>
            <ac:graphicFrameMk id="23" creationId="{9253EF9F-C418-3549-8D16-22E95DE02C53}"/>
          </ac:graphicFrameMkLst>
        </pc:graphicFrameChg>
        <pc:graphicFrameChg chg="mod">
          <ac:chgData name="Leopold, Julian" userId="a889ec60-edb5-42f3-bac2-536b56b94ba3" providerId="ADAL" clId="{9A1EF664-62A4-493B-9341-9B2B82A800F9}" dt="2018-05-22T19:50:19.496" v="216" actId="20577"/>
          <ac:graphicFrameMkLst>
            <pc:docMk/>
            <pc:sldMk cId="1795204507" sldId="356"/>
            <ac:graphicFrameMk id="30" creationId="{E9A7F0DC-55FA-264F-8697-B1F5A50996BC}"/>
          </ac:graphicFrameMkLst>
        </pc:graphicFrameChg>
        <pc:graphicFrameChg chg="mod">
          <ac:chgData name="Leopold, Julian" userId="a889ec60-edb5-42f3-bac2-536b56b94ba3" providerId="ADAL" clId="{9A1EF664-62A4-493B-9341-9B2B82A800F9}" dt="2018-05-22T19:50:19.496" v="216" actId="20577"/>
          <ac:graphicFrameMkLst>
            <pc:docMk/>
            <pc:sldMk cId="1795204507" sldId="356"/>
            <ac:graphicFrameMk id="179" creationId="{00000000-0000-0000-0000-000000000000}"/>
          </ac:graphicFrameMkLst>
        </pc:graphicFrame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204507" sldId="356"/>
            <ac:picMk id="36" creationId="{8402B199-1937-CD42-8808-165D4B09BF22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204507" sldId="356"/>
            <ac:picMk id="37" creationId="{B7D1DE3B-A442-3746-87F6-C5F7CA942FB5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204507" sldId="356"/>
            <ac:picMk id="38" creationId="{00F103BD-5DCE-3842-A785-A4EFC851B66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204507" sldId="356"/>
            <ac:picMk id="178" creationId="{00000000-0000-0000-0000-000000000000}"/>
          </ac:picMkLst>
        </pc:picChg>
      </pc:sldChg>
      <pc:sldChg chg="modSp add del">
        <pc:chgData name="Leopold, Julian" userId="a889ec60-edb5-42f3-bac2-536b56b94ba3" providerId="ADAL" clId="{9A1EF664-62A4-493B-9341-9B2B82A800F9}" dt="2018-05-22T21:59:54.057" v="2058" actId="2696"/>
        <pc:sldMkLst>
          <pc:docMk/>
          <pc:sldMk cId="2126300218" sldId="357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2126300218" sldId="357"/>
            <ac:spMk id="10" creationId="{2BE0A704-9390-4542-A838-6CF2621123A7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2126300218" sldId="357"/>
            <ac:spMk id="13" creationId="{C20FAFB1-AFB6-5F40-926B-6074632847B5}"/>
          </ac:spMkLst>
        </pc:spChg>
        <pc:grpChg chg="mod">
          <ac:chgData name="Leopold, Julian" userId="a889ec60-edb5-42f3-bac2-536b56b94ba3" providerId="ADAL" clId="{9A1EF664-62A4-493B-9341-9B2B82A800F9}" dt="2018-05-22T19:50:19.496" v="216" actId="2696"/>
          <ac:grpSpMkLst>
            <pc:docMk/>
            <pc:sldMk cId="2126300218" sldId="357"/>
            <ac:grpSpMk id="11" creationId="{6E1C09B0-EC5C-0F48-B0B7-42C709AB3E29}"/>
          </ac:grpSpMkLst>
        </pc:gr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126300218" sldId="357"/>
            <ac:picMk id="2" creationId="{4121C99E-7599-2C46-A4EC-C8312F500FBE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126300218" sldId="357"/>
            <ac:picMk id="39" creationId="{8E228ED2-72C4-E041-87D4-F625A0D3EF51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126300218" sldId="357"/>
            <ac:picMk id="40" creationId="{CFA2BA23-602E-6E43-8D85-07FAD5A33515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126300218" sldId="357"/>
            <ac:picMk id="41" creationId="{A6F4F8F5-74A3-754B-871A-6DEF749FBAF7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126300218" sldId="357"/>
            <ac:picMk id="42" creationId="{B37456A2-23FE-4B41-B612-13833C4B18A4}"/>
          </ac:picMkLst>
        </pc:picChg>
      </pc:sldChg>
      <pc:sldChg chg="modSp del">
        <pc:chgData name="Leopold, Julian" userId="a889ec60-edb5-42f3-bac2-536b56b94ba3" providerId="ADAL" clId="{9A1EF664-62A4-493B-9341-9B2B82A800F9}" dt="2018-05-22T21:59:50.021" v="2056" actId="2696"/>
        <pc:sldMkLst>
          <pc:docMk/>
          <pc:sldMk cId="552986712" sldId="358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552986712" sldId="358"/>
            <ac:spMk id="2" creationId="{15DFDE07-0156-FC45-8757-847792BE7926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552986712" sldId="358"/>
            <ac:spMk id="4" creationId="{678CF4C2-D844-1741-B5FF-DEEC0210B006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552986712" sldId="358"/>
            <ac:spMk id="5" creationId="{8BD7D5A3-A471-BD44-8B28-382A9F673D69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552986712" sldId="358"/>
            <ac:picMk id="3" creationId="{CB6D2D5B-6083-D240-983C-F09E3FC33AA1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552986712" sldId="358"/>
            <ac:picMk id="7" creationId="{1B7481C2-74FE-8B4D-B769-C24FE89810D6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552986712" sldId="358"/>
            <ac:picMk id="9" creationId="{BA51A900-F752-5B41-877E-5D74FA7CF094}"/>
          </ac:picMkLst>
        </pc:picChg>
      </pc:sldChg>
      <pc:sldChg chg="modSp del">
        <pc:chgData name="Leopold, Julian" userId="a889ec60-edb5-42f3-bac2-536b56b94ba3" providerId="ADAL" clId="{9A1EF664-62A4-493B-9341-9B2B82A800F9}" dt="2018-05-22T21:59:47.704" v="2054" actId="2696"/>
        <pc:sldMkLst>
          <pc:docMk/>
          <pc:sldMk cId="3789327291" sldId="360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789327291" sldId="360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789327291" sldId="360"/>
            <ac:spMk id="4" creationId="{004E1D9D-4630-A34C-8916-6D36A9DD3368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789327291" sldId="360"/>
            <ac:spMk id="5" creationId="{0149EF8F-9DAC-F14B-A534-3829F4127DDD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789327291" sldId="360"/>
            <ac:spMk id="7" creationId="{B627DA20-A905-C141-9D82-B3A677BA0732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789327291" sldId="360"/>
            <ac:picMk id="3" creationId="{D19523E4-2EB3-2A42-8E69-3BB7FE2D0A35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789327291" sldId="360"/>
            <ac:picMk id="8" creationId="{210CBF13-5391-EC4E-8166-60EC69CF5436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789327291" sldId="360"/>
            <ac:picMk id="10" creationId="{875F5BD1-8FD4-F44F-9902-666DF65CD831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789327291" sldId="360"/>
            <ac:picMk id="12" creationId="{7AADD37A-E1B2-3243-AA11-F79E309D8927}"/>
          </ac:picMkLst>
        </pc:picChg>
      </pc:sldChg>
      <pc:sldChg chg="modSp del">
        <pc:chgData name="Leopold, Julian" userId="a889ec60-edb5-42f3-bac2-536b56b94ba3" providerId="ADAL" clId="{9A1EF664-62A4-493B-9341-9B2B82A800F9}" dt="2018-05-22T21:59:46.872" v="2053" actId="2696"/>
        <pc:sldMkLst>
          <pc:docMk/>
          <pc:sldMk cId="2625277464" sldId="361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2625277464" sldId="361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2625277464" sldId="361"/>
            <ac:spMk id="4" creationId="{004E1D9D-4630-A34C-8916-6D36A9DD3368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2625277464" sldId="361"/>
            <ac:spMk id="5" creationId="{0149EF8F-9DAC-F14B-A534-3829F4127DDD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625277464" sldId="361"/>
            <ac:picMk id="6" creationId="{AE342638-02BC-5D44-B644-A3F641A6C05E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625277464" sldId="361"/>
            <ac:picMk id="10" creationId="{19FE9B7D-5BF9-AB4F-973C-FF5B604C3DF4}"/>
          </ac:picMkLst>
        </pc:picChg>
      </pc:sldChg>
      <pc:sldChg chg="modSp del">
        <pc:chgData name="Leopold, Julian" userId="a889ec60-edb5-42f3-bac2-536b56b94ba3" providerId="ADAL" clId="{9A1EF664-62A4-493B-9341-9B2B82A800F9}" dt="2018-05-22T21:59:45.903" v="2052" actId="2696"/>
        <pc:sldMkLst>
          <pc:docMk/>
          <pc:sldMk cId="3953167391" sldId="362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53167391" sldId="362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53167391" sldId="362"/>
            <ac:spMk id="4" creationId="{004E1D9D-4630-A34C-8916-6D36A9DD3368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53167391" sldId="362"/>
            <ac:spMk id="5" creationId="{0149EF8F-9DAC-F14B-A534-3829F4127DDD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53167391" sldId="362"/>
            <ac:picMk id="6" creationId="{A4A1C5F1-D4B8-7D47-B5EF-0905B6D03ADE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53167391" sldId="362"/>
            <ac:picMk id="7" creationId="{411BF94D-38D2-8846-B3F0-BEFA8930411B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53167391" sldId="362"/>
            <ac:picMk id="9" creationId="{EF193722-E55D-8445-A91C-DD27AC2E1278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588648865" sldId="364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588648865" sldId="364"/>
            <ac:spMk id="2" creationId="{15DFDE07-0156-FC45-8757-847792BE7926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588648865" sldId="364"/>
            <ac:picMk id="4" creationId="{C69C130B-B147-884B-B6EB-E1B0744BBBE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588648865" sldId="364"/>
            <ac:picMk id="5" creationId="{DD3F9561-230E-BC43-B070-1D84270C57CC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588648865" sldId="364"/>
            <ac:picMk id="6" creationId="{571A9107-6301-E645-8BA2-2EE0D7A1E599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588648865" sldId="364"/>
            <ac:picMk id="8" creationId="{14451444-4CC6-B64A-81FA-91CA95D1F49E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588648865" sldId="364"/>
            <ac:picMk id="9" creationId="{924430DA-CB4D-C349-855A-2C721DB698A2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205948422" sldId="365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205948422" sldId="365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205948422" sldId="365"/>
            <ac:spMk id="4" creationId="{D2767133-2F94-7140-9732-28667A23DF9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205948422" sldId="365"/>
            <ac:spMk id="6" creationId="{EC385C3C-DB21-4946-B170-925843E7D1ED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205948422" sldId="365"/>
            <ac:picMk id="5" creationId="{E1FD66E0-35BA-2340-868B-5CC2B83D7D2F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205948422" sldId="365"/>
            <ac:picMk id="9" creationId="{173D9792-C0DE-4A43-8353-A0E9CDDD78D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205948422" sldId="365"/>
            <ac:picMk id="10" creationId="{91FF057B-8BAB-2041-8929-94E9056289BA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915377327" sldId="366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915377327" sldId="366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915377327" sldId="366"/>
            <ac:spMk id="5" creationId="{03D42722-B085-4042-854E-529B767774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915377327" sldId="366"/>
            <ac:spMk id="6" creationId="{DC812B98-E0AC-9940-9288-3F44C603695C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915377327" sldId="366"/>
            <ac:picMk id="4" creationId="{60332B2B-FF6F-1E44-9397-25F115D4B816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915377327" sldId="366"/>
            <ac:picMk id="9" creationId="{D25AD301-C6BA-DE42-8AD4-96541C8F2C01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915377327" sldId="366"/>
            <ac:picMk id="10" creationId="{3C534DDF-89D7-FD4C-8161-AD727F547DE5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1353910432" sldId="367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353910432" sldId="367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353910432" sldId="367"/>
            <ac:spMk id="6" creationId="{E71E2733-B49A-9745-BC9F-B1682064BAAB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353910432" sldId="367"/>
            <ac:spMk id="7" creationId="{A25162E8-4ACB-3348-AF7A-B4A581F711B4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353910432" sldId="367"/>
            <ac:picMk id="3" creationId="{778ED99B-195D-BB43-954E-86ABD9B2D927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353910432" sldId="367"/>
            <ac:picMk id="4" creationId="{0E5507BC-6CBB-7E42-B01A-C5308721B8A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353910432" sldId="367"/>
            <ac:picMk id="8" creationId="{FDB5F23A-6006-5A44-ADED-84C72AD72A17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353910432" sldId="367"/>
            <ac:picMk id="11" creationId="{F7FB9B5D-511B-CF41-A896-C91EFFCEF231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319719686" sldId="368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19719686" sldId="368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19719686" sldId="368"/>
            <ac:spMk id="7" creationId="{CAFEF082-2340-DF4F-B7E1-52951510F44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19719686" sldId="368"/>
            <ac:spMk id="8" creationId="{A6998EF2-C93E-F144-BC7C-2824EA24D404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19719686" sldId="368"/>
            <ac:picMk id="4" creationId="{B8906D13-6834-1B49-9BFC-4121993202D3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19719686" sldId="368"/>
            <ac:picMk id="5" creationId="{2F41B951-75B1-8646-AD13-341C5E490CFA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19719686" sldId="368"/>
            <ac:picMk id="6" creationId="{8393E304-1626-6246-B828-5343A8EF46E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19719686" sldId="368"/>
            <ac:picMk id="10" creationId="{3677BE34-1838-244F-8405-A9727FF6E04F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625432717" sldId="369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625432717" sldId="369"/>
            <ac:spMk id="11" creationId="{C317DE94-EEF5-2945-A0F4-FF439CAC636C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625432717" sldId="369"/>
            <ac:spMk id="12" creationId="{07ADB75E-31E0-1F47-9ED0-6FC669F6D652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625432717" sldId="369"/>
            <ac:spMk id="18" creationId="{E7FBDA0A-C449-2E4A-A817-2BBEF07BD246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625432717" sldId="369"/>
            <ac:spMk id="20" creationId="{E478330A-E67D-DC4B-A13E-C6EFFEDD1E3D}"/>
          </ac:spMkLst>
        </pc:spChg>
        <pc:grpChg chg="mod">
          <ac:chgData name="Leopold, Julian" userId="a889ec60-edb5-42f3-bac2-536b56b94ba3" providerId="ADAL" clId="{9A1EF664-62A4-493B-9341-9B2B82A800F9}" dt="2018-05-22T19:50:19.496" v="216" actId="20577"/>
          <ac:grpSpMkLst>
            <pc:docMk/>
            <pc:sldMk cId="3625432717" sldId="369"/>
            <ac:grpSpMk id="24" creationId="{0B6BEE29-6D0A-3046-B54C-C1CA6A14DFAB}"/>
          </ac:grpSpMkLst>
        </pc:gr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3" creationId="{06372058-B1D8-2F4A-9C5B-522488B0C81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4" creationId="{2330404A-DF79-8745-A2C0-A1D9DC1B4CD9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6" creationId="{6F2A6855-2630-FE49-A8F6-FD378B7F9097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7" creationId="{4D5297FB-8E60-2A4D-BE21-F4E81FF3898F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22" creationId="{27C7A2C8-68BB-A047-8382-9FAA78D043F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23" creationId="{913603F8-84D8-F74C-8A3D-220E4B52B1B7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1795834410" sldId="371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834410" sldId="371"/>
            <ac:spMk id="2" creationId="{4FD6EE17-BDE2-C245-BA92-4A26CE2F2E3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834410" sldId="371"/>
            <ac:spMk id="7" creationId="{A1B3858F-2885-45CA-9C89-B05CC90818D1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834410" sldId="371"/>
            <ac:spMk id="67" creationId="{5E87745C-31FC-4FEB-B58B-DB439E63881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834410" sldId="371"/>
            <ac:spMk id="68" creationId="{A480AA9D-6F61-4CD3-B194-825CE601404B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834410" sldId="371"/>
            <ac:picMk id="4" creationId="{4FBDC26F-A665-4305-94C6-9DC1CFDB8F1E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834410" sldId="371"/>
            <ac:picMk id="6" creationId="{F2A20149-2941-4259-8EF2-6EDE19331717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834410" sldId="371"/>
            <ac:picMk id="56" creationId="{F8B8FF09-D582-49DD-B3D6-176F78AA7E1A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834410" sldId="371"/>
            <ac:picMk id="62" creationId="{3541EA8B-EFC3-4719-9B89-EF894D312901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119576730" sldId="372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119576730" sldId="372"/>
            <ac:spMk id="2" creationId="{4FD6EE17-BDE2-C245-BA92-4A26CE2F2E3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119576730" sldId="372"/>
            <ac:spMk id="7" creationId="{FCD0ED15-E958-3B49-80AA-4CBBF826E606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119576730" sldId="372"/>
            <ac:spMk id="9" creationId="{665A7CF7-7942-6341-A6C4-E20A5A87AD8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119576730" sldId="372"/>
            <ac:spMk id="11" creationId="{A19819D3-A943-5E4B-94EF-16680F7416C2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119576730" sldId="372"/>
            <ac:picMk id="5" creationId="{69C2A432-134B-428E-83D5-4F94BBB794F8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119576730" sldId="372"/>
            <ac:picMk id="8" creationId="{59019949-417F-495B-960C-437406604E14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119576730" sldId="372"/>
            <ac:picMk id="10" creationId="{A956D827-2305-45A4-A89D-3CA7919FABEA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119576730" sldId="372"/>
            <ac:picMk id="62" creationId="{3541EA8B-EFC3-4719-9B89-EF894D312901}"/>
          </ac:picMkLst>
        </pc:picChg>
      </pc:sldChg>
      <pc:sldChg chg="modSp ord">
        <pc:chgData name="Leopold, Julian" userId="a889ec60-edb5-42f3-bac2-536b56b94ba3" providerId="ADAL" clId="{9A1EF664-62A4-493B-9341-9B2B82A800F9}" dt="2018-05-22T21:59:28.444" v="2046" actId="20577"/>
        <pc:sldMkLst>
          <pc:docMk/>
          <pc:sldMk cId="982065955" sldId="373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2" creationId="{271E00CD-3E9D-4C5E-BAB7-9AB7B2F60E7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3" creationId="{DA8C938F-2D11-4A27-ACA2-D45A1D46014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5" creationId="{22B18933-D223-4350-A493-90DE863DDC8B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6" creationId="{52F8926C-092F-4B97-8AE1-C7E468B6D6E4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7" creationId="{32A6C68F-7459-4BB2-AA0C-1A0F3E1DC51F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8" creationId="{BBFB7DB5-7F5F-4336-A5D4-2F61ABA00E4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124" creationId="{00000000-0000-0000-0000-000000000000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982065955" sldId="373"/>
            <ac:picMk id="9" creationId="{E377B548-93B8-4873-B36E-4377FA177368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982065955" sldId="373"/>
            <ac:picMk id="13" creationId="{E5A3361B-D65B-4A1B-9651-0F8802587674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982065955" sldId="373"/>
            <ac:picMk id="15" creationId="{6998BF10-A5F5-438B-A6CB-497483B3045B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982065955" sldId="373"/>
            <ac:picMk id="17" creationId="{8D2A9A46-BD29-4BF2-853C-4F980D6188F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982065955" sldId="373"/>
            <ac:picMk id="19" creationId="{15B45043-AE4A-4EEA-BDE7-566FC08A4E3B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966629943" sldId="375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966629943" sldId="375"/>
            <ac:spMk id="122" creationId="{00000000-0000-0000-0000-000000000000}"/>
          </ac:spMkLst>
        </pc:sp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738435425" sldId="376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38435425" sldId="376"/>
            <ac:spMk id="122" creationId="{00000000-0000-0000-0000-000000000000}"/>
          </ac:spMkLst>
        </pc:spChg>
      </pc:sldChg>
      <pc:sldChg chg="modSp del">
        <pc:chgData name="Leopold, Julian" userId="a889ec60-edb5-42f3-bac2-536b56b94ba3" providerId="ADAL" clId="{9A1EF664-62A4-493B-9341-9B2B82A800F9}" dt="2018-05-22T21:59:48.806" v="2055" actId="2696"/>
        <pc:sldMkLst>
          <pc:docMk/>
          <pc:sldMk cId="87215453" sldId="377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87215453" sldId="377"/>
            <ac:spMk id="2" creationId="{E4B8D71E-BADB-F845-8060-6B5DD3AA4695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87215453" sldId="377"/>
            <ac:spMk id="3" creationId="{131F48B3-E028-D04D-BF1E-D37E6C5FE2EB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87215453" sldId="377"/>
            <ac:spMk id="4" creationId="{05BC4DF0-1D61-5F4F-A11C-6DF16EF37E3F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87215453" sldId="377"/>
            <ac:spMk id="7" creationId="{0A4CF2E1-BB51-EE45-913B-CFE0BF41AA82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87215453" sldId="377"/>
            <ac:spMk id="8" creationId="{CF84B3FA-6D27-9F4A-8FAC-8395F05A3DC2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87215453" sldId="377"/>
            <ac:picMk id="5" creationId="{AE94A866-DD31-2944-8DE9-B795D714CEB8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87215453" sldId="377"/>
            <ac:picMk id="6" creationId="{22DE559B-E0E4-5049-B29E-470F4ADBB022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87215453" sldId="377"/>
            <ac:picMk id="9" creationId="{3A0D250C-43B4-BA48-81ED-E7D1CFB96346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87215453" sldId="377"/>
            <ac:picMk id="10" creationId="{C3590444-213B-9D47-93E7-94D7CE779047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459955049" sldId="378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2" creationId="{271E00CD-3E9D-4C5E-BAB7-9AB7B2F60E7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3" creationId="{DA8C938F-2D11-4A27-ACA2-D45A1D46014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5" creationId="{22B18933-D223-4350-A493-90DE863DDC8B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6" creationId="{52F8926C-092F-4B97-8AE1-C7E468B6D6E4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7" creationId="{32A6C68F-7459-4BB2-AA0C-1A0F3E1DC51F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8" creationId="{BBFB7DB5-7F5F-4336-A5D4-2F61ABA00E4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124" creationId="{00000000-0000-0000-0000-000000000000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459955049" sldId="378"/>
            <ac:picMk id="9" creationId="{E377B548-93B8-4873-B36E-4377FA177368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459955049" sldId="378"/>
            <ac:picMk id="13" creationId="{E5A3361B-D65B-4A1B-9651-0F8802587674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459955049" sldId="378"/>
            <ac:picMk id="15" creationId="{6998BF10-A5F5-438B-A6CB-497483B3045B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459955049" sldId="378"/>
            <ac:picMk id="17" creationId="{8D2A9A46-BD29-4BF2-853C-4F980D6188F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459955049" sldId="378"/>
            <ac:picMk id="19" creationId="{15B45043-AE4A-4EEA-BDE7-566FC08A4E3B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798159978" sldId="379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98159978" sldId="379"/>
            <ac:spMk id="4" creationId="{597C1606-ED4F-4114-BACD-B4B5008926D6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98159978" sldId="379"/>
            <ac:spMk id="5" creationId="{7F14432F-1D67-4C5E-8F34-B43003E0A7E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98159978" sldId="379"/>
            <ac:spMk id="6" creationId="{85BBC5EB-ED2A-4544-8B8F-D6F043B437A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98159978" sldId="379"/>
            <ac:spMk id="7" creationId="{3989877E-0C3A-4BD8-A65E-E2C2E6725204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98159978" sldId="379"/>
            <ac:spMk id="124" creationId="{00000000-0000-0000-0000-000000000000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798159978" sldId="379"/>
            <ac:picMk id="9" creationId="{F256773E-044D-4E72-BA10-449B5542EF7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798159978" sldId="379"/>
            <ac:picMk id="13" creationId="{CF658D59-C230-45BA-A762-642D93E60DCC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798159978" sldId="379"/>
            <ac:picMk id="19" creationId="{01E124B1-ECE9-415E-80B1-A35C1D2FE711}"/>
          </ac:picMkLst>
        </pc:picChg>
      </pc:sldChg>
      <pc:sldChg chg="modSp del ord">
        <pc:chgData name="Leopold, Julian" userId="a889ec60-edb5-42f3-bac2-536b56b94ba3" providerId="ADAL" clId="{9A1EF664-62A4-493B-9341-9B2B82A800F9}" dt="2018-05-22T22:01:27.984" v="2085" actId="2696"/>
        <pc:sldMkLst>
          <pc:docMk/>
          <pc:sldMk cId="975474928" sldId="380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975474928" sldId="380"/>
            <ac:spMk id="4" creationId="{597C1606-ED4F-4114-BACD-B4B5008926D6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975474928" sldId="380"/>
            <ac:spMk id="5" creationId="{7F14432F-1D67-4C5E-8F34-B43003E0A7E5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975474928" sldId="380"/>
            <ac:spMk id="6" creationId="{85BBC5EB-ED2A-4544-8B8F-D6F043B437A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975474928" sldId="380"/>
            <ac:spMk id="7" creationId="{3989877E-0C3A-4BD8-A65E-E2C2E6725204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975474928" sldId="380"/>
            <ac:spMk id="124" creationId="{00000000-0000-0000-0000-000000000000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975474928" sldId="380"/>
            <ac:picMk id="9" creationId="{F256773E-044D-4E72-BA10-449B5542EF7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975474928" sldId="380"/>
            <ac:picMk id="13" creationId="{CF658D59-C230-45BA-A762-642D93E60DCC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975474928" sldId="380"/>
            <ac:picMk id="19" creationId="{01E124B1-ECE9-415E-80B1-A35C1D2FE711}"/>
          </ac:picMkLst>
        </pc:picChg>
      </pc:sldChg>
      <pc:sldChg chg="addSp delSp modSp add del">
        <pc:chgData name="Leopold, Julian" userId="a889ec60-edb5-42f3-bac2-536b56b94ba3" providerId="ADAL" clId="{9A1EF664-62A4-493B-9341-9B2B82A800F9}" dt="2018-05-22T21:59:18.598" v="2043" actId="2696"/>
        <pc:sldMkLst>
          <pc:docMk/>
          <pc:sldMk cId="3411431530" sldId="381"/>
        </pc:sldMkLst>
        <pc:spChg chg="mod">
          <ac:chgData name="Leopold, Julian" userId="a889ec60-edb5-42f3-bac2-536b56b94ba3" providerId="ADAL" clId="{9A1EF664-62A4-493B-9341-9B2B82A800F9}" dt="2018-05-22T21:12:02.124" v="1394" actId="14100"/>
          <ac:spMkLst>
            <pc:docMk/>
            <pc:sldMk cId="3411431530" sldId="381"/>
            <ac:spMk id="2" creationId="{043452C7-8644-49B5-BD1E-5C4A0A5FBE96}"/>
          </ac:spMkLst>
        </pc:spChg>
        <pc:spChg chg="add 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411431530" sldId="381"/>
            <ac:spMk id="3" creationId="{6E8FCBF5-C31E-4BB7-8E6C-C5BB26F02DA3}"/>
          </ac:spMkLst>
        </pc:spChg>
        <pc:spChg chg="mod">
          <ac:chgData name="Leopold, Julian" userId="a889ec60-edb5-42f3-bac2-536b56b94ba3" providerId="ADAL" clId="{9A1EF664-62A4-493B-9341-9B2B82A800F9}" dt="2018-05-22T19:49:00.658" v="212" actId="6549"/>
          <ac:spMkLst>
            <pc:docMk/>
            <pc:sldMk cId="3411431530" sldId="381"/>
            <ac:spMk id="14" creationId="{BA39D009-5782-4F28-B6C0-3D420D69D06F}"/>
          </ac:spMkLst>
        </pc:spChg>
        <pc:grpChg chg="add del mod">
          <ac:chgData name="Leopold, Julian" userId="a889ec60-edb5-42f3-bac2-536b56b94ba3" providerId="ADAL" clId="{9A1EF664-62A4-493B-9341-9B2B82A800F9}" dt="2018-05-22T19:49:02.958" v="213" actId="478"/>
          <ac:grpSpMkLst>
            <pc:docMk/>
            <pc:sldMk cId="3411431530" sldId="381"/>
            <ac:grpSpMk id="4" creationId="{0313B711-114D-43D9-885C-6C8A3D4E63E7}"/>
          </ac:grpSpMkLst>
        </pc:grpChg>
      </pc:sldChg>
      <pc:sldChg chg="add del">
        <pc:chgData name="Leopold, Julian" userId="a889ec60-edb5-42f3-bac2-536b56b94ba3" providerId="ADAL" clId="{9A1EF664-62A4-493B-9341-9B2B82A800F9}" dt="2018-05-22T20:13:30.824" v="596" actId="2696"/>
        <pc:sldMkLst>
          <pc:docMk/>
          <pc:sldMk cId="139023111" sldId="382"/>
        </pc:sldMkLst>
      </pc:sldChg>
      <pc:sldChg chg="addSp delSp modSp add ord modAnim">
        <pc:chgData name="Leopold, Julian" userId="a889ec60-edb5-42f3-bac2-536b56b94ba3" providerId="ADAL" clId="{9A1EF664-62A4-493B-9341-9B2B82A800F9}" dt="2018-05-22T22:01:24.029" v="2084" actId="20577"/>
        <pc:sldMkLst>
          <pc:docMk/>
          <pc:sldMk cId="2626732980" sldId="383"/>
        </pc:sldMkLst>
        <pc:spChg chg="mod">
          <ac:chgData name="Leopold, Julian" userId="a889ec60-edb5-42f3-bac2-536b56b94ba3" providerId="ADAL" clId="{9A1EF664-62A4-493B-9341-9B2B82A800F9}" dt="2018-05-22T21:56:32.225" v="2034" actId="14100"/>
          <ac:spMkLst>
            <pc:docMk/>
            <pc:sldMk cId="2626732980" sldId="383"/>
            <ac:spMk id="2" creationId="{694A6153-238E-498F-8E63-39633BBC6810}"/>
          </ac:spMkLst>
        </pc:spChg>
        <pc:spChg chg="add mod">
          <ac:chgData name="Leopold, Julian" userId="a889ec60-edb5-42f3-bac2-536b56b94ba3" providerId="ADAL" clId="{9A1EF664-62A4-493B-9341-9B2B82A800F9}" dt="2018-05-22T20:32:54.986" v="823" actId="164"/>
          <ac:spMkLst>
            <pc:docMk/>
            <pc:sldMk cId="2626732980" sldId="383"/>
            <ac:spMk id="3" creationId="{7A16BE35-4847-4A5F-AE3A-8E1DC359DD5F}"/>
          </ac:spMkLst>
        </pc:spChg>
        <pc:spChg chg="add mod">
          <ac:chgData name="Leopold, Julian" userId="a889ec60-edb5-42f3-bac2-536b56b94ba3" providerId="ADAL" clId="{9A1EF664-62A4-493B-9341-9B2B82A800F9}" dt="2018-05-22T20:32:54.986" v="823" actId="164"/>
          <ac:spMkLst>
            <pc:docMk/>
            <pc:sldMk cId="2626732980" sldId="383"/>
            <ac:spMk id="4" creationId="{100081FB-7386-4181-8580-C9E7430E831E}"/>
          </ac:spMkLst>
        </pc:spChg>
        <pc:spChg chg="add mod">
          <ac:chgData name="Leopold, Julian" userId="a889ec60-edb5-42f3-bac2-536b56b94ba3" providerId="ADAL" clId="{9A1EF664-62A4-493B-9341-9B2B82A800F9}" dt="2018-05-22T20:32:54.986" v="823" actId="164"/>
          <ac:spMkLst>
            <pc:docMk/>
            <pc:sldMk cId="2626732980" sldId="383"/>
            <ac:spMk id="5" creationId="{43941727-E2CD-4D0E-907C-D688131C8142}"/>
          </ac:spMkLst>
        </pc:spChg>
        <pc:spChg chg="add mod">
          <ac:chgData name="Leopold, Julian" userId="a889ec60-edb5-42f3-bac2-536b56b94ba3" providerId="ADAL" clId="{9A1EF664-62A4-493B-9341-9B2B82A800F9}" dt="2018-05-22T20:32:54.986" v="823" actId="164"/>
          <ac:spMkLst>
            <pc:docMk/>
            <pc:sldMk cId="2626732980" sldId="383"/>
            <ac:spMk id="6" creationId="{F1AB7FCF-1F15-45A8-8519-9DE3A6027391}"/>
          </ac:spMkLst>
        </pc:spChg>
        <pc:spChg chg="add mod">
          <ac:chgData name="Leopold, Julian" userId="a889ec60-edb5-42f3-bac2-536b56b94ba3" providerId="ADAL" clId="{9A1EF664-62A4-493B-9341-9B2B82A800F9}" dt="2018-05-22T20:32:54.986" v="823" actId="164"/>
          <ac:spMkLst>
            <pc:docMk/>
            <pc:sldMk cId="2626732980" sldId="383"/>
            <ac:spMk id="7" creationId="{198292CA-744E-4B90-BD35-35600CC6F9DD}"/>
          </ac:spMkLst>
        </pc:spChg>
        <pc:spChg chg="add mod">
          <ac:chgData name="Leopold, Julian" userId="a889ec60-edb5-42f3-bac2-536b56b94ba3" providerId="ADAL" clId="{9A1EF664-62A4-493B-9341-9B2B82A800F9}" dt="2018-05-22T20:33:26.399" v="859" actId="20577"/>
          <ac:spMkLst>
            <pc:docMk/>
            <pc:sldMk cId="2626732980" sldId="383"/>
            <ac:spMk id="8" creationId="{9477924D-6543-4299-880E-C3ACAC193AE0}"/>
          </ac:spMkLst>
        </pc:spChg>
        <pc:spChg chg="add mod">
          <ac:chgData name="Leopold, Julian" userId="a889ec60-edb5-42f3-bac2-536b56b94ba3" providerId="ADAL" clId="{9A1EF664-62A4-493B-9341-9B2B82A800F9}" dt="2018-05-22T20:33:20.014" v="846" actId="1076"/>
          <ac:spMkLst>
            <pc:docMk/>
            <pc:sldMk cId="2626732980" sldId="383"/>
            <ac:spMk id="9" creationId="{756126C6-58C1-47F5-BE1E-E87FC02F50F7}"/>
          </ac:spMkLst>
        </pc:spChg>
        <pc:spChg chg="add mod">
          <ac:chgData name="Leopold, Julian" userId="a889ec60-edb5-42f3-bac2-536b56b94ba3" providerId="ADAL" clId="{9A1EF664-62A4-493B-9341-9B2B82A800F9}" dt="2018-05-22T20:33:54.446" v="915" actId="20577"/>
          <ac:spMkLst>
            <pc:docMk/>
            <pc:sldMk cId="2626732980" sldId="383"/>
            <ac:spMk id="10" creationId="{9256524D-E072-481D-B183-B4DF440BCFB5}"/>
          </ac:spMkLst>
        </pc:spChg>
        <pc:spChg chg="add mod">
          <ac:chgData name="Leopold, Julian" userId="a889ec60-edb5-42f3-bac2-536b56b94ba3" providerId="ADAL" clId="{9A1EF664-62A4-493B-9341-9B2B82A800F9}" dt="2018-05-22T20:34:14.541" v="933" actId="14100"/>
          <ac:spMkLst>
            <pc:docMk/>
            <pc:sldMk cId="2626732980" sldId="383"/>
            <ac:spMk id="11" creationId="{40199504-20F8-4F41-B83A-99147610A788}"/>
          </ac:spMkLst>
        </pc:spChg>
        <pc:spChg chg="add mod">
          <ac:chgData name="Leopold, Julian" userId="a889ec60-edb5-42f3-bac2-536b56b94ba3" providerId="ADAL" clId="{9A1EF664-62A4-493B-9341-9B2B82A800F9}" dt="2018-05-22T20:33:49.979" v="901" actId="1076"/>
          <ac:spMkLst>
            <pc:docMk/>
            <pc:sldMk cId="2626732980" sldId="383"/>
            <ac:spMk id="12" creationId="{4B2C1795-2FC6-487D-8154-8896E7AA9A9C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3" creationId="{3107B054-0A58-4FD6-928C-AC24E572DA58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4" creationId="{5CD4FA90-57A9-4290-99A4-2D72A035C16F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5" creationId="{8BD97242-FF00-4FB7-B56A-C96245838AF5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6" creationId="{1434A8C5-3AC6-4996-BD4D-A81BE2B03E77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7" creationId="{FA7F7BE0-842A-4B07-B83C-A020927176D3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8" creationId="{BA03460C-EAEF-4C21-8D40-FB76E2C5AC89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9" creationId="{3A2C6BCF-87E9-4F8B-884C-8B97544EBA6F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30" creationId="{CF258EBB-BF98-40B3-B836-D65618E24D41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31" creationId="{58B79372-6B3E-4B37-8477-801FBF3CE5BF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32" creationId="{CBF26263-ED05-4DF3-8819-86959867776B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42" creationId="{CE4351B5-6104-4F7E-801B-2CAF0F41BCB9}"/>
          </ac:spMkLst>
        </pc:spChg>
        <pc:spChg chg="add del mod">
          <ac:chgData name="Leopold, Julian" userId="a889ec60-edb5-42f3-bac2-536b56b94ba3" providerId="ADAL" clId="{9A1EF664-62A4-493B-9341-9B2B82A800F9}" dt="2018-05-22T21:47:18.623" v="1899" actId="20577"/>
          <ac:spMkLst>
            <pc:docMk/>
            <pc:sldMk cId="2626732980" sldId="383"/>
            <ac:spMk id="43" creationId="{0142834A-56EB-488D-93F3-1D48BCEF03D3}"/>
          </ac:spMkLst>
        </pc:spChg>
        <pc:spChg chg="add del">
          <ac:chgData name="Leopold, Julian" userId="a889ec60-edb5-42f3-bac2-536b56b94ba3" providerId="ADAL" clId="{9A1EF664-62A4-493B-9341-9B2B82A800F9}" dt="2018-05-22T21:47:31.499" v="1903" actId="20577"/>
          <ac:spMkLst>
            <pc:docMk/>
            <pc:sldMk cId="2626732980" sldId="383"/>
            <ac:spMk id="45" creationId="{2630A924-2143-420C-BBEB-BF54547E8330}"/>
          </ac:spMkLst>
        </pc:spChg>
        <pc:spChg chg="add del mod">
          <ac:chgData name="Leopold, Julian" userId="a889ec60-edb5-42f3-bac2-536b56b94ba3" providerId="ADAL" clId="{9A1EF664-62A4-493B-9341-9B2B82A800F9}" dt="2018-05-22T21:48:40.469" v="1917" actId="478"/>
          <ac:spMkLst>
            <pc:docMk/>
            <pc:sldMk cId="2626732980" sldId="383"/>
            <ac:spMk id="46" creationId="{BA10B098-5952-45E0-A585-3ED2E79C3C59}"/>
          </ac:spMkLst>
        </pc:spChg>
        <pc:spChg chg="add mod">
          <ac:chgData name="Leopold, Julian" userId="a889ec60-edb5-42f3-bac2-536b56b94ba3" providerId="ADAL" clId="{9A1EF664-62A4-493B-9341-9B2B82A800F9}" dt="2018-05-22T21:55:38.924" v="2004" actId="1076"/>
          <ac:spMkLst>
            <pc:docMk/>
            <pc:sldMk cId="2626732980" sldId="383"/>
            <ac:spMk id="48" creationId="{F1400908-2008-4D79-BA64-2B1D6967E12A}"/>
          </ac:spMkLst>
        </pc:spChg>
        <pc:grpChg chg="add del mod">
          <ac:chgData name="Leopold, Julian" userId="a889ec60-edb5-42f3-bac2-536b56b94ba3" providerId="ADAL" clId="{9A1EF664-62A4-493B-9341-9B2B82A800F9}" dt="2018-05-22T21:45:37.134" v="1892" actId="478"/>
          <ac:grpSpMkLst>
            <pc:docMk/>
            <pc:sldMk cId="2626732980" sldId="383"/>
            <ac:grpSpMk id="22" creationId="{946A116D-4332-4C1F-8DBF-4D35409A8DD5}"/>
          </ac:grpSpMkLst>
        </pc:grpChg>
        <pc:picChg chg="add mod">
          <ac:chgData name="Leopold, Julian" userId="a889ec60-edb5-42f3-bac2-536b56b94ba3" providerId="ADAL" clId="{9A1EF664-62A4-493B-9341-9B2B82A800F9}" dt="2018-05-22T20:32:54.986" v="823" actId="164"/>
          <ac:picMkLst>
            <pc:docMk/>
            <pc:sldMk cId="2626732980" sldId="383"/>
            <ac:picMk id="13" creationId="{EC935A52-161F-41D8-9AE9-0C8793CE16EB}"/>
          </ac:picMkLst>
        </pc:picChg>
        <pc:picChg chg="add mod">
          <ac:chgData name="Leopold, Julian" userId="a889ec60-edb5-42f3-bac2-536b56b94ba3" providerId="ADAL" clId="{9A1EF664-62A4-493B-9341-9B2B82A800F9}" dt="2018-05-22T20:32:54.986" v="823" actId="164"/>
          <ac:picMkLst>
            <pc:docMk/>
            <pc:sldMk cId="2626732980" sldId="383"/>
            <ac:picMk id="14" creationId="{A3E3E841-F10E-4DB9-95D4-4D45A04A4598}"/>
          </ac:picMkLst>
        </pc:picChg>
        <pc:picChg chg="add mod">
          <ac:chgData name="Leopold, Julian" userId="a889ec60-edb5-42f3-bac2-536b56b94ba3" providerId="ADAL" clId="{9A1EF664-62A4-493B-9341-9B2B82A800F9}" dt="2018-05-22T20:32:54.986" v="823" actId="164"/>
          <ac:picMkLst>
            <pc:docMk/>
            <pc:sldMk cId="2626732980" sldId="383"/>
            <ac:picMk id="15" creationId="{B047F5D7-BA12-4E34-B7EA-2750E0DC43DA}"/>
          </ac:picMkLst>
        </pc:picChg>
        <pc:picChg chg="add mod">
          <ac:chgData name="Leopold, Julian" userId="a889ec60-edb5-42f3-bac2-536b56b94ba3" providerId="ADAL" clId="{9A1EF664-62A4-493B-9341-9B2B82A800F9}" dt="2018-05-22T20:32:54.986" v="823" actId="164"/>
          <ac:picMkLst>
            <pc:docMk/>
            <pc:sldMk cId="2626732980" sldId="383"/>
            <ac:picMk id="16" creationId="{698A7844-1BD1-48C8-BA20-4C02E65B50D8}"/>
          </ac:picMkLst>
        </pc:picChg>
        <pc:picChg chg="add mod">
          <ac:chgData name="Leopold, Julian" userId="a889ec60-edb5-42f3-bac2-536b56b94ba3" providerId="ADAL" clId="{9A1EF664-62A4-493B-9341-9B2B82A800F9}" dt="2018-05-22T20:32:54.986" v="823" actId="164"/>
          <ac:picMkLst>
            <pc:docMk/>
            <pc:sldMk cId="2626732980" sldId="383"/>
            <ac:picMk id="17" creationId="{41D9DBD9-D6BB-4CC3-AB98-14BEF61323C8}"/>
          </ac:picMkLst>
        </pc:picChg>
        <pc:picChg chg="add del">
          <ac:chgData name="Leopold, Julian" userId="a889ec60-edb5-42f3-bac2-536b56b94ba3" providerId="ADAL" clId="{9A1EF664-62A4-493B-9341-9B2B82A800F9}" dt="2018-05-22T21:19:05.595" v="1451" actId="20577"/>
          <ac:picMkLst>
            <pc:docMk/>
            <pc:sldMk cId="2626732980" sldId="383"/>
            <ac:picMk id="33" creationId="{06E5E8C9-A1D1-49A0-8F25-387C8AB79425}"/>
          </ac:picMkLst>
        </pc:picChg>
        <pc:picChg chg="add del">
          <ac:chgData name="Leopold, Julian" userId="a889ec60-edb5-42f3-bac2-536b56b94ba3" providerId="ADAL" clId="{9A1EF664-62A4-493B-9341-9B2B82A800F9}" dt="2018-05-22T21:19:05.595" v="1451" actId="20577"/>
          <ac:picMkLst>
            <pc:docMk/>
            <pc:sldMk cId="2626732980" sldId="383"/>
            <ac:picMk id="34" creationId="{5188F830-355B-49E0-BD66-B12B89F1D5F1}"/>
          </ac:picMkLst>
        </pc:picChg>
        <pc:picChg chg="add del">
          <ac:chgData name="Leopold, Julian" userId="a889ec60-edb5-42f3-bac2-536b56b94ba3" providerId="ADAL" clId="{9A1EF664-62A4-493B-9341-9B2B82A800F9}" dt="2018-05-22T21:19:05.595" v="1451" actId="20577"/>
          <ac:picMkLst>
            <pc:docMk/>
            <pc:sldMk cId="2626732980" sldId="383"/>
            <ac:picMk id="35" creationId="{3D007B49-42BB-4FFF-9DDD-750CA4136428}"/>
          </ac:picMkLst>
        </pc:picChg>
        <pc:picChg chg="add del">
          <ac:chgData name="Leopold, Julian" userId="a889ec60-edb5-42f3-bac2-536b56b94ba3" providerId="ADAL" clId="{9A1EF664-62A4-493B-9341-9B2B82A800F9}" dt="2018-05-22T21:19:05.595" v="1451" actId="20577"/>
          <ac:picMkLst>
            <pc:docMk/>
            <pc:sldMk cId="2626732980" sldId="383"/>
            <ac:picMk id="36" creationId="{E1A00463-4867-4CC9-9DEA-8EB07F9A5C79}"/>
          </ac:picMkLst>
        </pc:picChg>
        <pc:picChg chg="add del">
          <ac:chgData name="Leopold, Julian" userId="a889ec60-edb5-42f3-bac2-536b56b94ba3" providerId="ADAL" clId="{9A1EF664-62A4-493B-9341-9B2B82A800F9}" dt="2018-05-22T21:19:05.595" v="1451" actId="20577"/>
          <ac:picMkLst>
            <pc:docMk/>
            <pc:sldMk cId="2626732980" sldId="383"/>
            <ac:picMk id="37" creationId="{B22BE4D5-549B-4D83-A0AC-5DB2A644AEAB}"/>
          </ac:picMkLst>
        </pc:picChg>
        <pc:picChg chg="add del">
          <ac:chgData name="Leopold, Julian" userId="a889ec60-edb5-42f3-bac2-536b56b94ba3" providerId="ADAL" clId="{9A1EF664-62A4-493B-9341-9B2B82A800F9}" dt="2018-05-22T21:47:29.175" v="1901" actId="20577"/>
          <ac:picMkLst>
            <pc:docMk/>
            <pc:sldMk cId="2626732980" sldId="383"/>
            <ac:picMk id="44" creationId="{E306F16F-D33A-4F46-A238-E393A7DE01B1}"/>
          </ac:picMkLst>
        </pc:picChg>
        <pc:picChg chg="add del mod">
          <ac:chgData name="Leopold, Julian" userId="a889ec60-edb5-42f3-bac2-536b56b94ba3" providerId="ADAL" clId="{9A1EF664-62A4-493B-9341-9B2B82A800F9}" dt="2018-05-22T21:50:34.740" v="1931" actId="478"/>
          <ac:picMkLst>
            <pc:docMk/>
            <pc:sldMk cId="2626732980" sldId="383"/>
            <ac:picMk id="49" creationId="{8CAEDF09-9D5F-4129-8E32-AD1542D248AD}"/>
          </ac:picMkLst>
        </pc:picChg>
        <pc:picChg chg="add mod">
          <ac:chgData name="Leopold, Julian" userId="a889ec60-edb5-42f3-bac2-536b56b94ba3" providerId="ADAL" clId="{9A1EF664-62A4-493B-9341-9B2B82A800F9}" dt="2018-05-22T21:55:10.019" v="2000" actId="1076"/>
          <ac:picMkLst>
            <pc:docMk/>
            <pc:sldMk cId="2626732980" sldId="383"/>
            <ac:picMk id="51" creationId="{FDB741D0-EDF4-440B-98E8-ABCFF3BE045A}"/>
          </ac:picMkLst>
        </pc:picChg>
        <pc:picChg chg="add mod">
          <ac:chgData name="Leopold, Julian" userId="a889ec60-edb5-42f3-bac2-536b56b94ba3" providerId="ADAL" clId="{9A1EF664-62A4-493B-9341-9B2B82A800F9}" dt="2018-05-22T21:53:50.296" v="1971" actId="688"/>
          <ac:picMkLst>
            <pc:docMk/>
            <pc:sldMk cId="2626732980" sldId="383"/>
            <ac:picMk id="53" creationId="{675FED6D-25EE-4BDF-91CF-B5685DD34BD3}"/>
          </ac:picMkLst>
        </pc:picChg>
        <pc:picChg chg="add mod">
          <ac:chgData name="Leopold, Julian" userId="a889ec60-edb5-42f3-bac2-536b56b94ba3" providerId="ADAL" clId="{9A1EF664-62A4-493B-9341-9B2B82A800F9}" dt="2018-05-22T21:55:03.208" v="1997" actId="1076"/>
          <ac:picMkLst>
            <pc:docMk/>
            <pc:sldMk cId="2626732980" sldId="383"/>
            <ac:picMk id="56" creationId="{0251A01C-B0A7-4B23-9BF2-B40EFF86A9BA}"/>
          </ac:picMkLst>
        </pc:picChg>
        <pc:picChg chg="add mod">
          <ac:chgData name="Leopold, Julian" userId="a889ec60-edb5-42f3-bac2-536b56b94ba3" providerId="ADAL" clId="{9A1EF664-62A4-493B-9341-9B2B82A800F9}" dt="2018-05-22T21:58:26.731" v="2038" actId="1076"/>
          <ac:picMkLst>
            <pc:docMk/>
            <pc:sldMk cId="2626732980" sldId="383"/>
            <ac:picMk id="2054" creationId="{0E797BD2-8106-40ED-AA2F-BAF2B3B01440}"/>
          </ac:picMkLst>
        </pc:picChg>
        <pc:picChg chg="add mod ord">
          <ac:chgData name="Leopold, Julian" userId="a889ec60-edb5-42f3-bac2-536b56b94ba3" providerId="ADAL" clId="{9A1EF664-62A4-493B-9341-9B2B82A800F9}" dt="2018-05-22T21:55:06.450" v="1999" actId="1076"/>
          <ac:picMkLst>
            <pc:docMk/>
            <pc:sldMk cId="2626732980" sldId="383"/>
            <ac:picMk id="2056" creationId="{723BBABB-233E-478E-BE5E-475942690DD3}"/>
          </ac:picMkLst>
        </pc:picChg>
        <pc:picChg chg="add mod">
          <ac:chgData name="Leopold, Julian" userId="a889ec60-edb5-42f3-bac2-536b56b94ba3" providerId="ADAL" clId="{9A1EF664-62A4-493B-9341-9B2B82A800F9}" dt="2018-05-22T21:53:59.732" v="1974" actId="1076"/>
          <ac:picMkLst>
            <pc:docMk/>
            <pc:sldMk cId="2626732980" sldId="383"/>
            <ac:picMk id="2058" creationId="{1E982D88-FF3D-450C-96B4-B8016433E11F}"/>
          </ac:picMkLst>
        </pc:picChg>
        <pc:picChg chg="add mod">
          <ac:chgData name="Leopold, Julian" userId="a889ec60-edb5-42f3-bac2-536b56b94ba3" providerId="ADAL" clId="{9A1EF664-62A4-493B-9341-9B2B82A800F9}" dt="2018-05-22T21:56:08.100" v="2008" actId="1076"/>
          <ac:picMkLst>
            <pc:docMk/>
            <pc:sldMk cId="2626732980" sldId="383"/>
            <ac:picMk id="2060" creationId="{BBD75CD7-026B-4112-9489-05CD2569E744}"/>
          </ac:picMkLst>
        </pc:picChg>
        <pc:cxnChg chg="add mod">
          <ac:chgData name="Leopold, Julian" userId="a889ec60-edb5-42f3-bac2-536b56b94ba3" providerId="ADAL" clId="{9A1EF664-62A4-493B-9341-9B2B82A800F9}" dt="2018-05-22T20:32:54.986" v="823" actId="164"/>
          <ac:cxnSpMkLst>
            <pc:docMk/>
            <pc:sldMk cId="2626732980" sldId="383"/>
            <ac:cxnSpMk id="18" creationId="{7DACC609-0120-4451-B63F-DFED1167E6D8}"/>
          </ac:cxnSpMkLst>
        </pc:cxnChg>
        <pc:cxnChg chg="add mod">
          <ac:chgData name="Leopold, Julian" userId="a889ec60-edb5-42f3-bac2-536b56b94ba3" providerId="ADAL" clId="{9A1EF664-62A4-493B-9341-9B2B82A800F9}" dt="2018-05-22T20:32:54.986" v="823" actId="164"/>
          <ac:cxnSpMkLst>
            <pc:docMk/>
            <pc:sldMk cId="2626732980" sldId="383"/>
            <ac:cxnSpMk id="19" creationId="{E6DB4193-E163-47BA-A993-9D97E8110776}"/>
          </ac:cxnSpMkLst>
        </pc:cxnChg>
        <pc:cxnChg chg="add mod">
          <ac:chgData name="Leopold, Julian" userId="a889ec60-edb5-42f3-bac2-536b56b94ba3" providerId="ADAL" clId="{9A1EF664-62A4-493B-9341-9B2B82A800F9}" dt="2018-05-22T20:32:54.986" v="823" actId="164"/>
          <ac:cxnSpMkLst>
            <pc:docMk/>
            <pc:sldMk cId="2626732980" sldId="383"/>
            <ac:cxnSpMk id="20" creationId="{4BA22130-32CE-428D-A4D9-447CFA9DAD28}"/>
          </ac:cxnSpMkLst>
        </pc:cxnChg>
        <pc:cxnChg chg="add mod">
          <ac:chgData name="Leopold, Julian" userId="a889ec60-edb5-42f3-bac2-536b56b94ba3" providerId="ADAL" clId="{9A1EF664-62A4-493B-9341-9B2B82A800F9}" dt="2018-05-22T20:32:54.986" v="823" actId="164"/>
          <ac:cxnSpMkLst>
            <pc:docMk/>
            <pc:sldMk cId="2626732980" sldId="383"/>
            <ac:cxnSpMk id="21" creationId="{50D3F9C0-869B-4DE6-B5E6-1685C3007F59}"/>
          </ac:cxnSpMkLst>
        </pc:cxnChg>
        <pc:cxnChg chg="add del">
          <ac:chgData name="Leopold, Julian" userId="a889ec60-edb5-42f3-bac2-536b56b94ba3" providerId="ADAL" clId="{9A1EF664-62A4-493B-9341-9B2B82A800F9}" dt="2018-05-22T21:19:05.595" v="1451" actId="20577"/>
          <ac:cxnSpMkLst>
            <pc:docMk/>
            <pc:sldMk cId="2626732980" sldId="383"/>
            <ac:cxnSpMk id="38" creationId="{038AE276-E94F-4D7D-88D5-D25DEBF87571}"/>
          </ac:cxnSpMkLst>
        </pc:cxnChg>
        <pc:cxnChg chg="add del">
          <ac:chgData name="Leopold, Julian" userId="a889ec60-edb5-42f3-bac2-536b56b94ba3" providerId="ADAL" clId="{9A1EF664-62A4-493B-9341-9B2B82A800F9}" dt="2018-05-22T21:19:05.595" v="1451" actId="20577"/>
          <ac:cxnSpMkLst>
            <pc:docMk/>
            <pc:sldMk cId="2626732980" sldId="383"/>
            <ac:cxnSpMk id="39" creationId="{0BDE8227-E029-4820-B2E5-A84D6045A3BD}"/>
          </ac:cxnSpMkLst>
        </pc:cxnChg>
        <pc:cxnChg chg="add del">
          <ac:chgData name="Leopold, Julian" userId="a889ec60-edb5-42f3-bac2-536b56b94ba3" providerId="ADAL" clId="{9A1EF664-62A4-493B-9341-9B2B82A800F9}" dt="2018-05-22T21:19:05.595" v="1451" actId="20577"/>
          <ac:cxnSpMkLst>
            <pc:docMk/>
            <pc:sldMk cId="2626732980" sldId="383"/>
            <ac:cxnSpMk id="40" creationId="{510FBEDA-7A75-4125-AD5B-1540BD5DCDC2}"/>
          </ac:cxnSpMkLst>
        </pc:cxnChg>
        <pc:cxnChg chg="add del">
          <ac:chgData name="Leopold, Julian" userId="a889ec60-edb5-42f3-bac2-536b56b94ba3" providerId="ADAL" clId="{9A1EF664-62A4-493B-9341-9B2B82A800F9}" dt="2018-05-22T21:19:05.595" v="1451" actId="20577"/>
          <ac:cxnSpMkLst>
            <pc:docMk/>
            <pc:sldMk cId="2626732980" sldId="383"/>
            <ac:cxnSpMk id="41" creationId="{6E99D232-AA74-4471-9771-664C9B6FA347}"/>
          </ac:cxnSpMkLst>
        </pc:cxnChg>
      </pc:sldChg>
      <pc:sldChg chg="addSp delSp modSp add delAnim">
        <pc:chgData name="Leopold, Julian" userId="a889ec60-edb5-42f3-bac2-536b56b94ba3" providerId="ADAL" clId="{9A1EF664-62A4-493B-9341-9B2B82A800F9}" dt="2018-05-22T21:56:46.606" v="2036" actId="1076"/>
        <pc:sldMkLst>
          <pc:docMk/>
          <pc:sldMk cId="308895586" sldId="384"/>
        </pc:sldMkLst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36" creationId="{DD9F95CC-6334-4719-8C0F-735E1B256622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38" creationId="{24AB3FBE-8970-4902-8C00-30D60DB4657D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44" creationId="{B15E6A6B-212D-46A5-9D47-B6DAFE57E35E}"/>
          </ac:spMkLst>
        </pc:spChg>
        <pc:spChg chg="mod ord">
          <ac:chgData name="Leopold, Julian" userId="a889ec60-edb5-42f3-bac2-536b56b94ba3" providerId="ADAL" clId="{9A1EF664-62A4-493B-9341-9B2B82A800F9}" dt="2018-05-22T21:17:14.292" v="1426" actId="20577"/>
          <ac:spMkLst>
            <pc:docMk/>
            <pc:sldMk cId="308895586" sldId="384"/>
            <ac:spMk id="124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25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26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27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28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29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30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31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32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33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35" creationId="{00000000-0000-0000-0000-000000000000}"/>
          </ac:spMkLst>
        </pc:spChg>
        <pc:grpChg chg="del">
          <ac:chgData name="Leopold, Julian" userId="a889ec60-edb5-42f3-bac2-536b56b94ba3" providerId="ADAL" clId="{9A1EF664-62A4-493B-9341-9B2B82A800F9}" dt="2018-05-22T20:51:25.631" v="1238" actId="478"/>
          <ac:grpSpMkLst>
            <pc:docMk/>
            <pc:sldMk cId="308895586" sldId="384"/>
            <ac:grpSpMk id="7" creationId="{43FF2AF2-DFBF-4271-B00D-2D51EAB27900}"/>
          </ac:grpSpMkLst>
        </pc:grpChg>
        <pc:grpChg chg="del">
          <ac:chgData name="Leopold, Julian" userId="a889ec60-edb5-42f3-bac2-536b56b94ba3" providerId="ADAL" clId="{9A1EF664-62A4-493B-9341-9B2B82A800F9}" dt="2018-05-22T20:51:25.631" v="1238" actId="478"/>
          <ac:grpSpMkLst>
            <pc:docMk/>
            <pc:sldMk cId="308895586" sldId="384"/>
            <ac:grpSpMk id="10" creationId="{5F311171-F93C-1F41-9C7B-2595652520DB}"/>
          </ac:grpSpMkLst>
        </pc:grpChg>
        <pc:picChg chg="del">
          <ac:chgData name="Leopold, Julian" userId="a889ec60-edb5-42f3-bac2-536b56b94ba3" providerId="ADAL" clId="{9A1EF664-62A4-493B-9341-9B2B82A800F9}" dt="2018-05-22T20:51:25.631" v="1238" actId="478"/>
          <ac:picMkLst>
            <pc:docMk/>
            <pc:sldMk cId="308895586" sldId="384"/>
            <ac:picMk id="3" creationId="{F6AE0145-7863-4ADA-9B71-454CC4A72CEE}"/>
          </ac:picMkLst>
        </pc:picChg>
        <pc:picChg chg="add mod modCrop">
          <ac:chgData name="Leopold, Julian" userId="a889ec60-edb5-42f3-bac2-536b56b94ba3" providerId="ADAL" clId="{9A1EF664-62A4-493B-9341-9B2B82A800F9}" dt="2018-05-22T21:56:46.606" v="2036" actId="1076"/>
          <ac:picMkLst>
            <pc:docMk/>
            <pc:sldMk cId="308895586" sldId="384"/>
            <ac:picMk id="4" creationId="{021B1A67-00A1-4D62-9AA7-81B5578ACBCE}"/>
          </ac:picMkLst>
        </pc:picChg>
        <pc:picChg chg="del">
          <ac:chgData name="Leopold, Julian" userId="a889ec60-edb5-42f3-bac2-536b56b94ba3" providerId="ADAL" clId="{9A1EF664-62A4-493B-9341-9B2B82A800F9}" dt="2018-05-22T20:51:25.631" v="1238" actId="478"/>
          <ac:picMkLst>
            <pc:docMk/>
            <pc:sldMk cId="308895586" sldId="384"/>
            <ac:picMk id="12" creationId="{A278FAD1-2A1A-4E60-AF40-F7E94DDCB368}"/>
          </ac:picMkLst>
        </pc:picChg>
        <pc:cxnChg chg="del mod">
          <ac:chgData name="Leopold, Julian" userId="a889ec60-edb5-42f3-bac2-536b56b94ba3" providerId="ADAL" clId="{9A1EF664-62A4-493B-9341-9B2B82A800F9}" dt="2018-05-22T20:51:25.631" v="1238" actId="478"/>
          <ac:cxnSpMkLst>
            <pc:docMk/>
            <pc:sldMk cId="308895586" sldId="384"/>
            <ac:cxnSpMk id="5" creationId="{FCA5EE9A-8463-2746-831A-D4CA30145E33}"/>
          </ac:cxnSpMkLst>
        </pc:cxnChg>
        <pc:cxnChg chg="del mod">
          <ac:chgData name="Leopold, Julian" userId="a889ec60-edb5-42f3-bac2-536b56b94ba3" providerId="ADAL" clId="{9A1EF664-62A4-493B-9341-9B2B82A800F9}" dt="2018-05-22T20:51:25.631" v="1238" actId="478"/>
          <ac:cxnSpMkLst>
            <pc:docMk/>
            <pc:sldMk cId="308895586" sldId="384"/>
            <ac:cxnSpMk id="29" creationId="{77A28F92-D2D7-FA49-97BD-B27D3F3B5B13}"/>
          </ac:cxnSpMkLst>
        </pc:cxnChg>
        <pc:cxnChg chg="mod">
          <ac:chgData name="Leopold, Julian" userId="a889ec60-edb5-42f3-bac2-536b56b94ba3" providerId="ADAL" clId="{9A1EF664-62A4-493B-9341-9B2B82A800F9}" dt="2018-05-22T20:51:25.631" v="1238" actId="478"/>
          <ac:cxnSpMkLst>
            <pc:docMk/>
            <pc:sldMk cId="308895586" sldId="384"/>
            <ac:cxnSpMk id="33" creationId="{DCE80203-9E7D-2940-8EC0-46E4EA24F7E4}"/>
          </ac:cxnSpMkLst>
        </pc:cxnChg>
      </pc:sldChg>
      <pc:sldChg chg="add del setBg">
        <pc:chgData name="Leopold, Julian" userId="a889ec60-edb5-42f3-bac2-536b56b94ba3" providerId="ADAL" clId="{9A1EF664-62A4-493B-9341-9B2B82A800F9}" dt="2018-05-22T20:14:23.132" v="600" actId="20577"/>
        <pc:sldMkLst>
          <pc:docMk/>
          <pc:sldMk cId="439592125" sldId="384"/>
        </pc:sldMkLst>
      </pc:sldChg>
      <pc:sldChg chg="add del setBg">
        <pc:chgData name="Leopold, Julian" userId="a889ec60-edb5-42f3-bac2-536b56b94ba3" providerId="ADAL" clId="{9A1EF664-62A4-493B-9341-9B2B82A800F9}" dt="2018-05-22T20:14:34.138" v="602" actId="20577"/>
        <pc:sldMkLst>
          <pc:docMk/>
          <pc:sldMk cId="2478072409" sldId="384"/>
        </pc:sldMkLst>
      </pc:sldChg>
      <pc:sldChg chg="add del">
        <pc:chgData name="Leopold, Julian" userId="a889ec60-edb5-42f3-bac2-536b56b94ba3" providerId="ADAL" clId="{9A1EF664-62A4-493B-9341-9B2B82A800F9}" dt="2018-05-22T20:13:53.045" v="597" actId="2696"/>
        <pc:sldMkLst>
          <pc:docMk/>
          <pc:sldMk cId="2704531208" sldId="384"/>
        </pc:sldMkLst>
      </pc:sldChg>
      <pc:sldChg chg="addSp delSp modSp add ord delAnim modAnim">
        <pc:chgData name="Leopold, Julian" userId="a889ec60-edb5-42f3-bac2-536b56b94ba3" providerId="ADAL" clId="{9A1EF664-62A4-493B-9341-9B2B82A800F9}" dt="2018-05-22T22:08:15.427" v="2143" actId="27636"/>
        <pc:sldMkLst>
          <pc:docMk/>
          <pc:sldMk cId="1457867504" sldId="385"/>
        </pc:sldMkLst>
        <pc:spChg chg="mod">
          <ac:chgData name="Leopold, Julian" userId="a889ec60-edb5-42f3-bac2-536b56b94ba3" providerId="ADAL" clId="{9A1EF664-62A4-493B-9341-9B2B82A800F9}" dt="2018-05-22T22:08:15.427" v="2143" actId="27636"/>
          <ac:spMkLst>
            <pc:docMk/>
            <pc:sldMk cId="1457867504" sldId="385"/>
            <ac:spMk id="2" creationId="{11E0EC30-5099-4E4A-8D80-3250FED53E9B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3" creationId="{919637FF-BA10-44E9-9D96-8A5400DC5AEA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4" creationId="{A3AB722A-47D4-4C1E-8042-840656EE2AB2}"/>
          </ac:spMkLst>
        </pc:spChg>
        <pc:spChg chg="add mod or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5" creationId="{9ADA77E1-C399-4235-9760-174C57786C79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6" creationId="{99F9C69D-2AC1-432B-8F8F-C37E58DA4368}"/>
          </ac:spMkLst>
        </pc:spChg>
        <pc:spChg chg="add mod or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7" creationId="{2B349AE7-8CC4-4D7E-8E43-41345E223051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8" creationId="{5C41F962-0E61-46A5-AB73-55B7F213E5BD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9" creationId="{F4C5095B-0BB3-415A-9918-03332E6D65DF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10" creationId="{17F4B0BF-AD25-4D46-B4B2-273381A7FCBF}"/>
          </ac:spMkLst>
        </pc:spChg>
        <pc:spChg chg="add del">
          <ac:chgData name="Leopold, Julian" userId="a889ec60-edb5-42f3-bac2-536b56b94ba3" providerId="ADAL" clId="{9A1EF664-62A4-493B-9341-9B2B82A800F9}" dt="2018-05-22T21:30:11.741" v="1601" actId="478"/>
          <ac:spMkLst>
            <pc:docMk/>
            <pc:sldMk cId="1457867504" sldId="385"/>
            <ac:spMk id="11" creationId="{E6F79CBC-F5DB-4B79-B0CC-E39BAB46CA5B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12" creationId="{0CBBA36E-3048-4720-BCC5-E668E654E3F8}"/>
          </ac:spMkLst>
        </pc:spChg>
        <pc:spChg chg="add del mod">
          <ac:chgData name="Leopold, Julian" userId="a889ec60-edb5-42f3-bac2-536b56b94ba3" providerId="ADAL" clId="{9A1EF664-62A4-493B-9341-9B2B82A800F9}" dt="2018-05-22T21:19:19.811" v="1454" actId="478"/>
          <ac:spMkLst>
            <pc:docMk/>
            <pc:sldMk cId="1457867504" sldId="385"/>
            <ac:spMk id="22" creationId="{CBB0D6DA-0CFD-482C-A6ED-44315F888C4E}"/>
          </ac:spMkLst>
        </pc:spChg>
        <pc:spChg chg="add del mod ord">
          <ac:chgData name="Leopold, Julian" userId="a889ec60-edb5-42f3-bac2-536b56b94ba3" providerId="ADAL" clId="{9A1EF664-62A4-493B-9341-9B2B82A800F9}" dt="2018-05-22T21:37:21.950" v="1799" actId="478"/>
          <ac:spMkLst>
            <pc:docMk/>
            <pc:sldMk cId="1457867504" sldId="385"/>
            <ac:spMk id="35" creationId="{AE913EFD-5113-4F12-B1D5-CEB5E2A55A75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40" creationId="{308E645C-CBA3-4F1E-B299-BE401F89B782}"/>
          </ac:spMkLst>
        </pc:spChg>
        <pc:spChg chg="add mod or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43" creationId="{C17E4CB0-20CA-4B01-A029-A9C9C4CF7336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51" creationId="{55DF097E-257A-444C-BC03-4EFAE8933496}"/>
          </ac:spMkLst>
        </pc:spChg>
        <pc:spChg chg="add del">
          <ac:chgData name="Leopold, Julian" userId="a889ec60-edb5-42f3-bac2-536b56b94ba3" providerId="ADAL" clId="{9A1EF664-62A4-493B-9341-9B2B82A800F9}" dt="2018-05-22T21:42:00.220" v="1853" actId="27636"/>
          <ac:spMkLst>
            <pc:docMk/>
            <pc:sldMk cId="1457867504" sldId="385"/>
            <ac:spMk id="55" creationId="{6396F2A5-1D62-40C4-B1A6-C8067A6F9763}"/>
          </ac:spMkLst>
        </pc:spChg>
        <pc:spChg chg="add del">
          <ac:chgData name="Leopold, Julian" userId="a889ec60-edb5-42f3-bac2-536b56b94ba3" providerId="ADAL" clId="{9A1EF664-62A4-493B-9341-9B2B82A800F9}" dt="2018-05-22T21:42:06.372" v="1857" actId="27636"/>
          <ac:spMkLst>
            <pc:docMk/>
            <pc:sldMk cId="1457867504" sldId="385"/>
            <ac:spMk id="57" creationId="{6818745B-1537-4B6F-9311-7BC4F34143C2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58" creationId="{576DE9C6-2827-4459-95F8-EBD9AC3E6D3A}"/>
          </ac:spMkLst>
        </pc:spChg>
        <pc:spChg chg="add del">
          <ac:chgData name="Leopold, Julian" userId="a889ec60-edb5-42f3-bac2-536b56b94ba3" providerId="ADAL" clId="{9A1EF664-62A4-493B-9341-9B2B82A800F9}" dt="2018-05-22T21:42:30.281" v="1862" actId="27636"/>
          <ac:spMkLst>
            <pc:docMk/>
            <pc:sldMk cId="1457867504" sldId="385"/>
            <ac:spMk id="59" creationId="{E0279729-7938-407E-97E8-E7B1AA12AA66}"/>
          </ac:spMkLst>
        </pc:spChg>
        <pc:picChg chg="add del">
          <ac:chgData name="Leopold, Julian" userId="a889ec60-edb5-42f3-bac2-536b56b94ba3" providerId="ADAL" clId="{9A1EF664-62A4-493B-9341-9B2B82A800F9}" dt="2018-05-22T21:26:42.598" v="1538" actId="478"/>
          <ac:picMkLst>
            <pc:docMk/>
            <pc:sldMk cId="1457867504" sldId="385"/>
            <ac:picMk id="13" creationId="{2EE469FA-36D7-41B3-B58F-737B2BE0F881}"/>
          </ac:picMkLst>
        </pc:picChg>
        <pc:picChg chg="add del mod">
          <ac:chgData name="Leopold, Julian" userId="a889ec60-edb5-42f3-bac2-536b56b94ba3" providerId="ADAL" clId="{9A1EF664-62A4-493B-9341-9B2B82A800F9}" dt="2018-05-22T21:26:38.588" v="1536" actId="478"/>
          <ac:picMkLst>
            <pc:docMk/>
            <pc:sldMk cId="1457867504" sldId="385"/>
            <ac:picMk id="14" creationId="{B3CF298A-A9BD-4140-884D-B1C1BC12BDF4}"/>
          </ac:picMkLst>
        </pc:picChg>
        <pc:picChg chg="add del">
          <ac:chgData name="Leopold, Julian" userId="a889ec60-edb5-42f3-bac2-536b56b94ba3" providerId="ADAL" clId="{9A1EF664-62A4-493B-9341-9B2B82A800F9}" dt="2018-05-22T21:27:04.198" v="1547" actId="478"/>
          <ac:picMkLst>
            <pc:docMk/>
            <pc:sldMk cId="1457867504" sldId="385"/>
            <ac:picMk id="15" creationId="{661BF9A3-B0F0-4151-AAC0-3B07098E9D28}"/>
          </ac:picMkLst>
        </pc:picChg>
        <pc:picChg chg="add del">
          <ac:chgData name="Leopold, Julian" userId="a889ec60-edb5-42f3-bac2-536b56b94ba3" providerId="ADAL" clId="{9A1EF664-62A4-493B-9341-9B2B82A800F9}" dt="2018-05-22T21:28:54.481" v="1562" actId="478"/>
          <ac:picMkLst>
            <pc:docMk/>
            <pc:sldMk cId="1457867504" sldId="385"/>
            <ac:picMk id="16" creationId="{DB208856-96B1-49A4-84D7-9C442B5710FC}"/>
          </ac:picMkLst>
        </pc:picChg>
        <pc:picChg chg="add del">
          <ac:chgData name="Leopold, Julian" userId="a889ec60-edb5-42f3-bac2-536b56b94ba3" providerId="ADAL" clId="{9A1EF664-62A4-493B-9341-9B2B82A800F9}" dt="2018-05-22T21:27:46.088" v="1554" actId="478"/>
          <ac:picMkLst>
            <pc:docMk/>
            <pc:sldMk cId="1457867504" sldId="385"/>
            <ac:picMk id="17" creationId="{243BFAB8-3A4D-4B8B-89A7-BD2F7A079E25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24" creationId="{E1385C1E-0991-4825-BF67-C787C66650A3}"/>
          </ac:picMkLst>
        </pc:picChg>
        <pc:picChg chg="add mod or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26" creationId="{B138448B-0175-4542-87C5-F98D02B7FD7F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28" creationId="{9B0A49C3-6BEE-418A-8A71-69E59A085FCF}"/>
          </ac:picMkLst>
        </pc:picChg>
        <pc:picChg chg="add mod or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30" creationId="{2E9FD384-2A64-4F82-B009-A8C7A326F48F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32" creationId="{F878F4E3-F89A-4A00-9BA8-3AB5A21AE3A6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34" creationId="{26826223-4D63-4C1B-B33B-85012460C605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37" creationId="{EA480476-914F-4040-AC5D-840498CB803A}"/>
          </ac:picMkLst>
        </pc:picChg>
        <pc:picChg chg="add del">
          <ac:chgData name="Leopold, Julian" userId="a889ec60-edb5-42f3-bac2-536b56b94ba3" providerId="ADAL" clId="{9A1EF664-62A4-493B-9341-9B2B82A800F9}" dt="2018-05-22T21:42:04.279" v="1855" actId="27636"/>
          <ac:picMkLst>
            <pc:docMk/>
            <pc:sldMk cId="1457867504" sldId="385"/>
            <ac:picMk id="56" creationId="{C06B0CD4-FA63-4675-80AA-9666053322E7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26" creationId="{C8F9BB6A-C0F7-4685-A3E1-EA159800FC34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28" creationId="{B278A6A5-5C86-4346-8B9E-31DD2DEF3422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30" creationId="{57D0C0A7-7201-4554-86B1-32536409CA7F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40" creationId="{1DDFC560-0D9E-4E96-B39C-ABE0310E62EB}"/>
          </ac:picMkLst>
        </pc:picChg>
        <pc:picChg chg="add mod ord modCrop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42" creationId="{8348A9F0-2253-4F59-A773-449198DF95F3}"/>
          </ac:picMkLst>
        </pc:picChg>
        <pc:picChg chg="add mod or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44" creationId="{766DDC1D-F147-4B03-88CD-FBB0658D5F13}"/>
          </ac:picMkLst>
        </pc:picChg>
        <pc:cxnChg chg="add mo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18" creationId="{3E58734D-188F-4E1F-ADFF-BEDAB1908C8B}"/>
          </ac:cxnSpMkLst>
        </pc:cxnChg>
        <pc:cxnChg chg="add mod or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19" creationId="{36026B1F-0AA7-425F-B531-F4590B690456}"/>
          </ac:cxnSpMkLst>
        </pc:cxnChg>
        <pc:cxnChg chg="add mo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20" creationId="{49FEDE7E-E1C6-4C76-A0CC-32F65EF3DAFC}"/>
          </ac:cxnSpMkLst>
        </pc:cxnChg>
        <pc:cxnChg chg="add mo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21" creationId="{92ABF23D-C5C7-4C94-8D04-17892D867981}"/>
          </ac:cxnSpMkLst>
        </pc:cxnChg>
        <pc:cxnChg chg="add mo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44" creationId="{BB9FDAB8-4C8C-46EF-8CA4-1613416EEFCB}"/>
          </ac:cxnSpMkLst>
        </pc:cxnChg>
        <pc:cxnChg chg="add mod or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49" creationId="{AB89D2EE-F1A5-429E-81B9-0CDBAA0013AE}"/>
          </ac:cxnSpMkLst>
        </pc:cxnChg>
      </pc:sldChg>
      <pc:sldChg chg="add del">
        <pc:chgData name="Leopold, Julian" userId="a889ec60-edb5-42f3-bac2-536b56b94ba3" providerId="ADAL" clId="{9A1EF664-62A4-493B-9341-9B2B82A800F9}" dt="2018-05-22T20:13:55.847" v="598" actId="2696"/>
        <pc:sldMkLst>
          <pc:docMk/>
          <pc:sldMk cId="3714083056" sldId="385"/>
        </pc:sldMkLst>
      </pc:sldChg>
      <pc:sldChg chg="addSp delSp modSp add mod ord setBg modAnim setClrOvrMap">
        <pc:chgData name="Leopold, Julian" userId="a889ec60-edb5-42f3-bac2-536b56b94ba3" providerId="ADAL" clId="{9A1EF664-62A4-493B-9341-9B2B82A800F9}" dt="2018-05-22T21:08:39.478" v="1372" actId="1038"/>
        <pc:sldMkLst>
          <pc:docMk/>
          <pc:sldMk cId="2042087994" sldId="386"/>
        </pc:sldMkLst>
        <pc:spChg chg="add del">
          <ac:chgData name="Leopold, Julian" userId="a889ec60-edb5-42f3-bac2-536b56b94ba3" providerId="ADAL" clId="{9A1EF664-62A4-493B-9341-9B2B82A800F9}" dt="2018-05-22T21:05:50.399" v="1327" actId="1038"/>
          <ac:spMkLst>
            <pc:docMk/>
            <pc:sldMk cId="2042087994" sldId="386"/>
            <ac:spMk id="10" creationId="{0E21E446-6A82-4273-BD4F-790C413DC3D3}"/>
          </ac:spMkLst>
        </pc:spChg>
        <pc:spChg chg="mod ord">
          <ac:chgData name="Leopold, Julian" userId="a889ec60-edb5-42f3-bac2-536b56b94ba3" providerId="ADAL" clId="{9A1EF664-62A4-493B-9341-9B2B82A800F9}" dt="2018-05-22T21:08:39.478" v="1372" actId="1038"/>
          <ac:spMkLst>
            <pc:docMk/>
            <pc:sldMk cId="2042087994" sldId="386"/>
            <ac:spMk id="124" creationId="{00000000-0000-0000-0000-000000000000}"/>
          </ac:spMkLst>
        </pc:spChg>
        <pc:spChg chg="add del">
          <ac:chgData name="Leopold, Julian" userId="a889ec60-edb5-42f3-bac2-536b56b94ba3" providerId="ADAL" clId="{9A1EF664-62A4-493B-9341-9B2B82A800F9}" dt="2018-05-22T21:04:07" v="1316" actId="26606"/>
          <ac:spMkLst>
            <pc:docMk/>
            <pc:sldMk cId="2042087994" sldId="386"/>
            <ac:spMk id="129" creationId="{0AB225BA-7412-4605-8E8D-5AED2BF56A11}"/>
          </ac:spMkLst>
        </pc:spChg>
        <pc:spChg chg="add del">
          <ac:chgData name="Leopold, Julian" userId="a889ec60-edb5-42f3-bac2-536b56b94ba3" providerId="ADAL" clId="{9A1EF664-62A4-493B-9341-9B2B82A800F9}" dt="2018-05-22T21:04:07" v="1316" actId="26606"/>
          <ac:spMkLst>
            <pc:docMk/>
            <pc:sldMk cId="2042087994" sldId="386"/>
            <ac:spMk id="131" creationId="{604BB9CD-970D-4FE5-B4E3-D651735BF4FE}"/>
          </ac:spMkLst>
        </pc:spChg>
        <pc:spChg chg="add del">
          <ac:chgData name="Leopold, Julian" userId="a889ec60-edb5-42f3-bac2-536b56b94ba3" providerId="ADAL" clId="{9A1EF664-62A4-493B-9341-9B2B82A800F9}" dt="2018-05-22T21:04:07" v="1316" actId="26606"/>
          <ac:spMkLst>
            <pc:docMk/>
            <pc:sldMk cId="2042087994" sldId="386"/>
            <ac:spMk id="133" creationId="{5E0D6276-8D53-4DDA-A15A-90E0831F6D61}"/>
          </ac:spMkLst>
        </pc:spChg>
        <pc:spChg chg="add del">
          <ac:chgData name="Leopold, Julian" userId="a889ec60-edb5-42f3-bac2-536b56b94ba3" providerId="ADAL" clId="{9A1EF664-62A4-493B-9341-9B2B82A800F9}" dt="2018-05-22T21:04:07" v="1316" actId="26606"/>
          <ac:spMkLst>
            <pc:docMk/>
            <pc:sldMk cId="2042087994" sldId="386"/>
            <ac:spMk id="135" creationId="{00C150C7-96FB-4EB9-BDF9-212535A6089F}"/>
          </ac:spMkLst>
        </pc:spChg>
        <pc:picChg chg="add mod modCrop">
          <ac:chgData name="Leopold, Julian" userId="a889ec60-edb5-42f3-bac2-536b56b94ba3" providerId="ADAL" clId="{9A1EF664-62A4-493B-9341-9B2B82A800F9}" dt="2018-05-22T21:05:39.221" v="1324" actId="14100"/>
          <ac:picMkLst>
            <pc:docMk/>
            <pc:sldMk cId="2042087994" sldId="386"/>
            <ac:picMk id="3" creationId="{3BD906DD-7201-4377-81D1-B4F00067ECAE}"/>
          </ac:picMkLst>
        </pc:picChg>
        <pc:picChg chg="del">
          <ac:chgData name="Leopold, Julian" userId="a889ec60-edb5-42f3-bac2-536b56b94ba3" providerId="ADAL" clId="{9A1EF664-62A4-493B-9341-9B2B82A800F9}" dt="2018-05-22T21:03:15.495" v="1290" actId="478"/>
          <ac:picMkLst>
            <pc:docMk/>
            <pc:sldMk cId="2042087994" sldId="386"/>
            <ac:picMk id="4" creationId="{021B1A67-00A1-4D62-9AA7-81B5578ACBCE}"/>
          </ac:picMkLst>
        </pc:picChg>
        <pc:picChg chg="add mod modCrop">
          <ac:chgData name="Leopold, Julian" userId="a889ec60-edb5-42f3-bac2-536b56b94ba3" providerId="ADAL" clId="{9A1EF664-62A4-493B-9341-9B2B82A800F9}" dt="2018-05-22T21:07:40.157" v="1344" actId="1076"/>
          <ac:picMkLst>
            <pc:docMk/>
            <pc:sldMk cId="2042087994" sldId="386"/>
            <ac:picMk id="8" creationId="{5EA06A6B-A534-49BB-ADA7-512685C6B7FB}"/>
          </ac:picMkLst>
        </pc:picChg>
        <pc:picChg chg="add del mod modCrop">
          <ac:chgData name="Leopold, Julian" userId="a889ec60-edb5-42f3-bac2-536b56b94ba3" providerId="ADAL" clId="{9A1EF664-62A4-493B-9341-9B2B82A800F9}" dt="2018-05-22T21:06:05.681" v="1331" actId="478"/>
          <ac:picMkLst>
            <pc:docMk/>
            <pc:sldMk cId="2042087994" sldId="386"/>
            <ac:picMk id="11" creationId="{BE4468C2-D73C-40F1-BEAF-82BE9A75C45F}"/>
          </ac:picMkLst>
        </pc:picChg>
        <pc:cxnChg chg="add mod">
          <ac:chgData name="Leopold, Julian" userId="a889ec60-edb5-42f3-bac2-536b56b94ba3" providerId="ADAL" clId="{9A1EF664-62A4-493B-9341-9B2B82A800F9}" dt="2018-05-22T21:06:39.225" v="1335" actId="1076"/>
          <ac:cxnSpMkLst>
            <pc:docMk/>
            <pc:sldMk cId="2042087994" sldId="386"/>
            <ac:cxnSpMk id="6" creationId="{4FB8009C-B478-4870-9DB4-61E3FE2E06AB}"/>
          </ac:cxnSpMkLst>
        </pc:cxnChg>
      </pc:sldChg>
      <pc:sldChg chg="addSp delSp modSp add mod ord setBg setClrOvrMap">
        <pc:chgData name="Leopold, Julian" userId="a889ec60-edb5-42f3-bac2-536b56b94ba3" providerId="ADAL" clId="{9A1EF664-62A4-493B-9341-9B2B82A800F9}" dt="2018-05-22T21:16:46.193" v="1425" actId="1076"/>
        <pc:sldMkLst>
          <pc:docMk/>
          <pc:sldMk cId="2436106397" sldId="387"/>
        </pc:sldMkLst>
        <pc:spChg chg="mod ord">
          <ac:chgData name="Leopold, Julian" userId="a889ec60-edb5-42f3-bac2-536b56b94ba3" providerId="ADAL" clId="{9A1EF664-62A4-493B-9341-9B2B82A800F9}" dt="2018-05-22T21:15:14.413" v="1405" actId="166"/>
          <ac:spMkLst>
            <pc:docMk/>
            <pc:sldMk cId="2436106397" sldId="387"/>
            <ac:spMk id="124" creationId="{00000000-0000-0000-0000-000000000000}"/>
          </ac:spMkLst>
        </pc:spChg>
        <pc:spChg chg="add del">
          <ac:chgData name="Leopold, Julian" userId="a889ec60-edb5-42f3-bac2-536b56b94ba3" providerId="ADAL" clId="{9A1EF664-62A4-493B-9341-9B2B82A800F9}" dt="2018-05-22T21:14:49.917" v="1399" actId="26606"/>
          <ac:spMkLst>
            <pc:docMk/>
            <pc:sldMk cId="2436106397" sldId="387"/>
            <ac:spMk id="129" creationId="{0C526D66-3621-4347-B1EF-342CBF4DB9C1}"/>
          </ac:spMkLst>
        </pc:spChg>
        <pc:spChg chg="add del">
          <ac:chgData name="Leopold, Julian" userId="a889ec60-edb5-42f3-bac2-536b56b94ba3" providerId="ADAL" clId="{9A1EF664-62A4-493B-9341-9B2B82A800F9}" dt="2018-05-22T21:14:49.917" v="1399" actId="26606"/>
          <ac:spMkLst>
            <pc:docMk/>
            <pc:sldMk cId="2436106397" sldId="387"/>
            <ac:spMk id="131" creationId="{0193166D-DDF1-4F9A-A786-A7AEF5375C06}"/>
          </ac:spMkLst>
        </pc:spChg>
        <pc:spChg chg="add del">
          <ac:chgData name="Leopold, Julian" userId="a889ec60-edb5-42f3-bac2-536b56b94ba3" providerId="ADAL" clId="{9A1EF664-62A4-493B-9341-9B2B82A800F9}" dt="2018-05-22T21:14:49.917" v="1399" actId="26606"/>
          <ac:spMkLst>
            <pc:docMk/>
            <pc:sldMk cId="2436106397" sldId="387"/>
            <ac:spMk id="133" creationId="{8A177BCC-4208-4795-8572-4D623BA1E2A0}"/>
          </ac:spMkLst>
        </pc:spChg>
        <pc:spChg chg="add del">
          <ac:chgData name="Leopold, Julian" userId="a889ec60-edb5-42f3-bac2-536b56b94ba3" providerId="ADAL" clId="{9A1EF664-62A4-493B-9341-9B2B82A800F9}" dt="2018-05-22T21:14:49.917" v="1399" actId="26606"/>
          <ac:spMkLst>
            <pc:docMk/>
            <pc:sldMk cId="2436106397" sldId="387"/>
            <ac:spMk id="135" creationId="{E4EE7214-AC05-465E-A501-65AA04EF5E1A}"/>
          </ac:spMkLst>
        </pc:spChg>
        <pc:graphicFrameChg chg="add del mod">
          <ac:chgData name="Leopold, Julian" userId="a889ec60-edb5-42f3-bac2-536b56b94ba3" providerId="ADAL" clId="{9A1EF664-62A4-493B-9341-9B2B82A800F9}" dt="2018-05-22T21:10:37.162" v="1392" actId="478"/>
          <ac:graphicFrameMkLst>
            <pc:docMk/>
            <pc:sldMk cId="2436106397" sldId="387"/>
            <ac:graphicFrameMk id="5" creationId="{87547B1A-5F6B-4D33-BF53-2F80F6929960}"/>
          </ac:graphicFrameMkLst>
        </pc:graphicFrameChg>
        <pc:picChg chg="del">
          <ac:chgData name="Leopold, Julian" userId="a889ec60-edb5-42f3-bac2-536b56b94ba3" providerId="ADAL" clId="{9A1EF664-62A4-493B-9341-9B2B82A800F9}" dt="2018-05-22T21:08:50.576" v="1375" actId="478"/>
          <ac:picMkLst>
            <pc:docMk/>
            <pc:sldMk cId="2436106397" sldId="387"/>
            <ac:picMk id="3" creationId="{3BD906DD-7201-4377-81D1-B4F00067ECAE}"/>
          </ac:picMkLst>
        </pc:picChg>
        <pc:picChg chg="add mod modCrop">
          <ac:chgData name="Leopold, Julian" userId="a889ec60-edb5-42f3-bac2-536b56b94ba3" providerId="ADAL" clId="{9A1EF664-62A4-493B-9341-9B2B82A800F9}" dt="2018-05-22T21:16:46.193" v="1425" actId="1076"/>
          <ac:picMkLst>
            <pc:docMk/>
            <pc:sldMk cId="2436106397" sldId="387"/>
            <ac:picMk id="4" creationId="{62C5043D-4C59-437C-B48A-4C04018DA1AD}"/>
          </ac:picMkLst>
        </pc:picChg>
        <pc:picChg chg="del">
          <ac:chgData name="Leopold, Julian" userId="a889ec60-edb5-42f3-bac2-536b56b94ba3" providerId="ADAL" clId="{9A1EF664-62A4-493B-9341-9B2B82A800F9}" dt="2018-05-22T21:08:57.677" v="1376" actId="478"/>
          <ac:picMkLst>
            <pc:docMk/>
            <pc:sldMk cId="2436106397" sldId="387"/>
            <ac:picMk id="8" creationId="{5EA06A6B-A534-49BB-ADA7-512685C6B7FB}"/>
          </ac:picMkLst>
        </pc:picChg>
        <pc:picChg chg="add mod modCrop">
          <ac:chgData name="Leopold, Julian" userId="a889ec60-edb5-42f3-bac2-536b56b94ba3" providerId="ADAL" clId="{9A1EF664-62A4-493B-9341-9B2B82A800F9}" dt="2018-05-22T21:16:39.282" v="1422" actId="1076"/>
          <ac:picMkLst>
            <pc:docMk/>
            <pc:sldMk cId="2436106397" sldId="387"/>
            <ac:picMk id="9" creationId="{A447609D-032D-4661-8F96-2C1900D4300F}"/>
          </ac:picMkLst>
        </pc:picChg>
        <pc:cxnChg chg="del">
          <ac:chgData name="Leopold, Julian" userId="a889ec60-edb5-42f3-bac2-536b56b94ba3" providerId="ADAL" clId="{9A1EF664-62A4-493B-9341-9B2B82A800F9}" dt="2018-05-22T21:08:57.677" v="1376" actId="478"/>
          <ac:cxnSpMkLst>
            <pc:docMk/>
            <pc:sldMk cId="2436106397" sldId="387"/>
            <ac:cxnSpMk id="6" creationId="{4FB8009C-B478-4870-9DB4-61E3FE2E06AB}"/>
          </ac:cxnSpMkLst>
        </pc:cxnChg>
      </pc:sldChg>
      <pc:sldChg chg="add del">
        <pc:chgData name="Leopold, Julian" userId="a889ec60-edb5-42f3-bac2-536b56b94ba3" providerId="ADAL" clId="{9A1EF664-62A4-493B-9341-9B2B82A800F9}" dt="2018-05-22T22:01:34.302" v="2086" actId="2696"/>
        <pc:sldMkLst>
          <pc:docMk/>
          <pc:sldMk cId="3037560601" sldId="388"/>
        </pc:sldMkLst>
      </pc:sldChg>
      <pc:sldChg chg="add del">
        <pc:chgData name="Leopold, Julian" userId="a889ec60-edb5-42f3-bac2-536b56b94ba3" providerId="ADAL" clId="{9A1EF664-62A4-493B-9341-9B2B82A800F9}" dt="2018-05-22T21:59:10.776" v="2040" actId="2696"/>
        <pc:sldMkLst>
          <pc:docMk/>
          <pc:sldMk cId="3143477568" sldId="388"/>
        </pc:sldMkLst>
      </pc:sldChg>
      <pc:sldChg chg="add del">
        <pc:chgData name="Leopold, Julian" userId="a889ec60-edb5-42f3-bac2-536b56b94ba3" providerId="ADAL" clId="{9A1EF664-62A4-493B-9341-9B2B82A800F9}" dt="2018-05-22T22:01:35.250" v="2087" actId="2696"/>
        <pc:sldMkLst>
          <pc:docMk/>
          <pc:sldMk cId="963081316" sldId="389"/>
        </pc:sldMkLst>
      </pc:sldChg>
      <pc:sldChg chg="add del">
        <pc:chgData name="Leopold, Julian" userId="a889ec60-edb5-42f3-bac2-536b56b94ba3" providerId="ADAL" clId="{9A1EF664-62A4-493B-9341-9B2B82A800F9}" dt="2018-05-22T22:01:35.982" v="2088" actId="2696"/>
        <pc:sldMkLst>
          <pc:docMk/>
          <pc:sldMk cId="2447998022" sldId="390"/>
        </pc:sldMkLst>
      </pc:sldChg>
      <pc:sldChg chg="add">
        <pc:chgData name="Leopold, Julian" userId="a889ec60-edb5-42f3-bac2-536b56b94ba3" providerId="ADAL" clId="{9A1EF664-62A4-493B-9341-9B2B82A800F9}" dt="2018-05-22T21:59:35.959" v="2049" actId="20577"/>
        <pc:sldMkLst>
          <pc:docMk/>
          <pc:sldMk cId="3847279810" sldId="391"/>
        </pc:sldMkLst>
      </pc:sldChg>
      <pc:sldChg chg="add del">
        <pc:chgData name="Leopold, Julian" userId="a889ec60-edb5-42f3-bac2-536b56b94ba3" providerId="ADAL" clId="{9A1EF664-62A4-493B-9341-9B2B82A800F9}" dt="2018-05-22T22:01:36.799" v="2089" actId="2696"/>
        <pc:sldMkLst>
          <pc:docMk/>
          <pc:sldMk cId="450426214" sldId="392"/>
        </pc:sldMkLst>
      </pc:sldChg>
      <pc:sldChg chg="add del">
        <pc:chgData name="Leopold, Julian" userId="a889ec60-edb5-42f3-bac2-536b56b94ba3" providerId="ADAL" clId="{9A1EF664-62A4-493B-9341-9B2B82A800F9}" dt="2018-05-22T21:59:42.678" v="2051" actId="2696"/>
        <pc:sldMkLst>
          <pc:docMk/>
          <pc:sldMk cId="4082434868" sldId="392"/>
        </pc:sldMkLst>
      </pc:sldChg>
      <pc:sldChg chg="modSp add">
        <pc:chgData name="Leopold, Julian" userId="a889ec60-edb5-42f3-bac2-536b56b94ba3" providerId="ADAL" clId="{9A1EF664-62A4-493B-9341-9B2B82A800F9}" dt="2018-05-22T23:37:16.611" v="2849" actId="20577"/>
        <pc:sldMkLst>
          <pc:docMk/>
          <pc:sldMk cId="1296847323" sldId="393"/>
        </pc:sldMkLst>
        <pc:spChg chg="mod">
          <ac:chgData name="Leopold, Julian" userId="a889ec60-edb5-42f3-bac2-536b56b94ba3" providerId="ADAL" clId="{9A1EF664-62A4-493B-9341-9B2B82A800F9}" dt="2018-05-22T23:37:16.611" v="2849" actId="20577"/>
          <ac:spMkLst>
            <pc:docMk/>
            <pc:sldMk cId="1296847323" sldId="393"/>
            <ac:spMk id="2" creationId="{DB097FB0-01D8-4B59-9D8C-0C684ED5C302}"/>
          </ac:spMkLst>
        </pc:spChg>
      </pc:sldChg>
      <pc:sldChg chg="add del">
        <pc:chgData name="Leopold, Julian" userId="a889ec60-edb5-42f3-bac2-536b56b94ba3" providerId="ADAL" clId="{9A1EF664-62A4-493B-9341-9B2B82A800F9}" dt="2018-05-22T22:00:45.651" v="2079" actId="2696"/>
        <pc:sldMkLst>
          <pc:docMk/>
          <pc:sldMk cId="4059077646" sldId="393"/>
        </pc:sldMkLst>
      </pc:sldChg>
      <pc:sldChg chg="add del">
        <pc:chgData name="Leopold, Julian" userId="a889ec60-edb5-42f3-bac2-536b56b94ba3" providerId="ADAL" clId="{9A1EF664-62A4-493B-9341-9B2B82A800F9}" dt="2018-05-22T22:01:02.623" v="2083" actId="2696"/>
        <pc:sldMkLst>
          <pc:docMk/>
          <pc:sldMk cId="935452186" sldId="394"/>
        </pc:sldMkLst>
      </pc:sldChg>
      <pc:sldChg chg="add del setBg">
        <pc:chgData name="Leopold, Julian" userId="a889ec60-edb5-42f3-bac2-536b56b94ba3" providerId="ADAL" clId="{9A1EF664-62A4-493B-9341-9B2B82A800F9}" dt="2018-05-22T22:50:16.289" v="2152" actId="2696"/>
        <pc:sldMkLst>
          <pc:docMk/>
          <pc:sldMk cId="1108034865" sldId="394"/>
        </pc:sldMkLst>
      </pc:sldChg>
      <pc:sldChg chg="add del">
        <pc:chgData name="Leopold, Julian" userId="a889ec60-edb5-42f3-bac2-536b56b94ba3" providerId="ADAL" clId="{9A1EF664-62A4-493B-9341-9B2B82A800F9}" dt="2018-05-22T22:07:51.639" v="2139" actId="2696"/>
        <pc:sldMkLst>
          <pc:docMk/>
          <pc:sldMk cId="1323908522" sldId="394"/>
        </pc:sldMkLst>
      </pc:sldChg>
      <pc:sldChg chg="add del">
        <pc:chgData name="Leopold, Julian" userId="a889ec60-edb5-42f3-bac2-536b56b94ba3" providerId="ADAL" clId="{9A1EF664-62A4-493B-9341-9B2B82A800F9}" dt="2018-05-22T22:07:17.467" v="2126" actId="2696"/>
        <pc:sldMkLst>
          <pc:docMk/>
          <pc:sldMk cId="2091416559" sldId="394"/>
        </pc:sldMkLst>
      </pc:sldChg>
      <pc:sldChg chg="add del">
        <pc:chgData name="Leopold, Julian" userId="a889ec60-edb5-42f3-bac2-536b56b94ba3" providerId="ADAL" clId="{9A1EF664-62A4-493B-9341-9B2B82A800F9}" dt="2018-05-22T22:07:02.178" v="2124" actId="2696"/>
        <pc:sldMkLst>
          <pc:docMk/>
          <pc:sldMk cId="2310717899" sldId="394"/>
        </pc:sldMkLst>
      </pc:sldChg>
      <pc:sldChg chg="add del">
        <pc:chgData name="Leopold, Julian" userId="a889ec60-edb5-42f3-bac2-536b56b94ba3" providerId="ADAL" clId="{9A1EF664-62A4-493B-9341-9B2B82A800F9}" dt="2018-05-22T22:06:56.768" v="2122" actId="2696"/>
        <pc:sldMkLst>
          <pc:docMk/>
          <pc:sldMk cId="2853783082" sldId="394"/>
        </pc:sldMkLst>
      </pc:sldChg>
      <pc:sldChg chg="add del">
        <pc:chgData name="Leopold, Julian" userId="a889ec60-edb5-42f3-bac2-536b56b94ba3" providerId="ADAL" clId="{9A1EF664-62A4-493B-9341-9B2B82A800F9}" dt="2018-05-22T22:00:44.788" v="2078" actId="2696"/>
        <pc:sldMkLst>
          <pc:docMk/>
          <pc:sldMk cId="3583734898" sldId="394"/>
        </pc:sldMkLst>
      </pc:sldChg>
      <pc:sldChg chg="addSp delSp modSp add ord modAnim modNotesTx">
        <pc:chgData name="Leopold, Julian" userId="a889ec60-edb5-42f3-bac2-536b56b94ba3" providerId="ADAL" clId="{9A1EF664-62A4-493B-9341-9B2B82A800F9}" dt="2018-05-22T23:36:30.469" v="2728" actId="20577"/>
        <pc:sldMkLst>
          <pc:docMk/>
          <pc:sldMk cId="899596416" sldId="395"/>
        </pc:sldMkLst>
        <pc:spChg chg="del mod">
          <ac:chgData name="Leopold, Julian" userId="a889ec60-edb5-42f3-bac2-536b56b94ba3" providerId="ADAL" clId="{9A1EF664-62A4-493B-9341-9B2B82A800F9}" dt="2018-05-22T23:28:24.965" v="2382" actId="478"/>
          <ac:spMkLst>
            <pc:docMk/>
            <pc:sldMk cId="899596416" sldId="395"/>
            <ac:spMk id="122" creationId="{00000000-0000-0000-0000-000000000000}"/>
          </ac:spMkLst>
        </pc:spChg>
        <pc:picChg chg="add del mod">
          <ac:chgData name="Leopold, Julian" userId="a889ec60-edb5-42f3-bac2-536b56b94ba3" providerId="ADAL" clId="{9A1EF664-62A4-493B-9341-9B2B82A800F9}" dt="2018-05-22T23:07:38.328" v="2324" actId="478"/>
          <ac:picMkLst>
            <pc:docMk/>
            <pc:sldMk cId="899596416" sldId="395"/>
            <ac:picMk id="2" creationId="{91F36347-F940-4BA0-878D-7580669FD5D1}"/>
          </ac:picMkLst>
        </pc:picChg>
        <pc:picChg chg="add mod">
          <ac:chgData name="Leopold, Julian" userId="a889ec60-edb5-42f3-bac2-536b56b94ba3" providerId="ADAL" clId="{9A1EF664-62A4-493B-9341-9B2B82A800F9}" dt="2018-05-22T23:27:54.536" v="2376" actId="1076"/>
          <ac:picMkLst>
            <pc:docMk/>
            <pc:sldMk cId="899596416" sldId="395"/>
            <ac:picMk id="3" creationId="{3A9CE71A-4B4C-4E89-9B41-E6ED55182CE8}"/>
          </ac:picMkLst>
        </pc:picChg>
        <pc:picChg chg="add del mod">
          <ac:chgData name="Leopold, Julian" userId="a889ec60-edb5-42f3-bac2-536b56b94ba3" providerId="ADAL" clId="{9A1EF664-62A4-493B-9341-9B2B82A800F9}" dt="2018-05-22T23:08:31.135" v="2328" actId="478"/>
          <ac:picMkLst>
            <pc:docMk/>
            <pc:sldMk cId="899596416" sldId="395"/>
            <ac:picMk id="4" creationId="{FFA543F8-3A2A-4D75-AED4-831BCC222DBB}"/>
          </ac:picMkLst>
        </pc:picChg>
        <pc:picChg chg="add mod ord">
          <ac:chgData name="Leopold, Julian" userId="a889ec60-edb5-42f3-bac2-536b56b94ba3" providerId="ADAL" clId="{9A1EF664-62A4-493B-9341-9B2B82A800F9}" dt="2018-05-22T23:28:17.759" v="2381" actId="171"/>
          <ac:picMkLst>
            <pc:docMk/>
            <pc:sldMk cId="899596416" sldId="395"/>
            <ac:picMk id="5" creationId="{4F179AED-7B35-4748-937B-5D5DC9C18886}"/>
          </ac:picMkLst>
        </pc:picChg>
      </pc:sldChg>
      <pc:sldChg chg="add del">
        <pc:chgData name="Leopold, Julian" userId="a889ec60-edb5-42f3-bac2-536b56b94ba3" providerId="ADAL" clId="{9A1EF664-62A4-493B-9341-9B2B82A800F9}" dt="2018-05-22T22:00:31.011" v="2067" actId="2696"/>
        <pc:sldMkLst>
          <pc:docMk/>
          <pc:sldMk cId="1685013648" sldId="395"/>
        </pc:sldMkLst>
      </pc:sldChg>
      <pc:sldChg chg="add del">
        <pc:chgData name="Leopold, Julian" userId="a889ec60-edb5-42f3-bac2-536b56b94ba3" providerId="ADAL" clId="{9A1EF664-62A4-493B-9341-9B2B82A800F9}" dt="2018-05-22T22:00:27.029" v="2065" actId="2696"/>
        <pc:sldMkLst>
          <pc:docMk/>
          <pc:sldMk cId="1857524084" sldId="395"/>
        </pc:sldMkLst>
      </pc:sldChg>
      <pc:sldChg chg="modSp add del">
        <pc:chgData name="Leopold, Julian" userId="a889ec60-edb5-42f3-bac2-536b56b94ba3" providerId="ADAL" clId="{9A1EF664-62A4-493B-9341-9B2B82A800F9}" dt="2018-05-22T22:07:52.440" v="2140" actId="2696"/>
        <pc:sldMkLst>
          <pc:docMk/>
          <pc:sldMk cId="2922675684" sldId="395"/>
        </pc:sldMkLst>
        <pc:spChg chg="mod">
          <ac:chgData name="Leopold, Julian" userId="a889ec60-edb5-42f3-bac2-536b56b94ba3" providerId="ADAL" clId="{9A1EF664-62A4-493B-9341-9B2B82A800F9}" dt="2018-05-22T22:07:26.635" v="2136" actId="27636"/>
          <ac:spMkLst>
            <pc:docMk/>
            <pc:sldMk cId="2922675684" sldId="395"/>
            <ac:spMk id="2" creationId="{7A1E0960-34E3-4329-8FD6-891D1B498AC0}"/>
          </ac:spMkLst>
        </pc:spChg>
      </pc:sldChg>
      <pc:sldChg chg="add del">
        <pc:chgData name="Leopold, Julian" userId="a889ec60-edb5-42f3-bac2-536b56b94ba3" providerId="ADAL" clId="{9A1EF664-62A4-493B-9341-9B2B82A800F9}" dt="2018-05-22T22:00:43.975" v="2077" actId="2696"/>
        <pc:sldMkLst>
          <pc:docMk/>
          <pc:sldMk cId="3788073320" sldId="395"/>
        </pc:sldMkLst>
      </pc:sldChg>
      <pc:sldChg chg="add del">
        <pc:chgData name="Leopold, Julian" userId="a889ec60-edb5-42f3-bac2-536b56b94ba3" providerId="ADAL" clId="{9A1EF664-62A4-493B-9341-9B2B82A800F9}" dt="2018-05-22T22:00:25.757" v="2064" actId="2696"/>
        <pc:sldMkLst>
          <pc:docMk/>
          <pc:sldMk cId="785742106" sldId="396"/>
        </pc:sldMkLst>
      </pc:sldChg>
      <pc:sldChg chg="addSp delSp modSp add ord modAnim modNotesTx">
        <pc:chgData name="Leopold, Julian" userId="a889ec60-edb5-42f3-bac2-536b56b94ba3" providerId="ADAL" clId="{9A1EF664-62A4-493B-9341-9B2B82A800F9}" dt="2018-05-22T23:39:17.059" v="2895" actId="20577"/>
        <pc:sldMkLst>
          <pc:docMk/>
          <pc:sldMk cId="1119929325" sldId="396"/>
        </pc:sldMkLst>
        <pc:spChg chg="del">
          <ac:chgData name="Leopold, Julian" userId="a889ec60-edb5-42f3-bac2-536b56b94ba3" providerId="ADAL" clId="{9A1EF664-62A4-493B-9341-9B2B82A800F9}" dt="2018-05-22T23:25:55.846" v="2363" actId="478"/>
          <ac:spMkLst>
            <pc:docMk/>
            <pc:sldMk cId="1119929325" sldId="396"/>
            <ac:spMk id="122" creationId="{00000000-0000-0000-0000-000000000000}"/>
          </ac:spMkLst>
        </pc:spChg>
        <pc:picChg chg="add mod">
          <ac:chgData name="Leopold, Julian" userId="a889ec60-edb5-42f3-bac2-536b56b94ba3" providerId="ADAL" clId="{9A1EF664-62A4-493B-9341-9B2B82A800F9}" dt="2018-05-22T23:27:11.004" v="2368" actId="1076"/>
          <ac:picMkLst>
            <pc:docMk/>
            <pc:sldMk cId="1119929325" sldId="396"/>
            <ac:picMk id="2" creationId="{1695B027-4EE2-4409-AFDA-C5590E672549}"/>
          </ac:picMkLst>
        </pc:picChg>
        <pc:picChg chg="del">
          <ac:chgData name="Leopold, Julian" userId="a889ec60-edb5-42f3-bac2-536b56b94ba3" providerId="ADAL" clId="{9A1EF664-62A4-493B-9341-9B2B82A800F9}" dt="2018-05-22T23:09:11.487" v="2337" actId="478"/>
          <ac:picMkLst>
            <pc:docMk/>
            <pc:sldMk cId="1119929325" sldId="396"/>
            <ac:picMk id="3" creationId="{3A9CE71A-4B4C-4E89-9B41-E6ED55182CE8}"/>
          </ac:picMkLst>
        </pc:picChg>
        <pc:picChg chg="del">
          <ac:chgData name="Leopold, Julian" userId="a889ec60-edb5-42f3-bac2-536b56b94ba3" providerId="ADAL" clId="{9A1EF664-62A4-493B-9341-9B2B82A800F9}" dt="2018-05-22T23:09:11.487" v="2337" actId="478"/>
          <ac:picMkLst>
            <pc:docMk/>
            <pc:sldMk cId="1119929325" sldId="396"/>
            <ac:picMk id="5" creationId="{4F179AED-7B35-4748-937B-5D5DC9C18886}"/>
          </ac:picMkLst>
        </pc:picChg>
      </pc:sldChg>
      <pc:sldChg chg="add del">
        <pc:chgData name="Leopold, Julian" userId="a889ec60-edb5-42f3-bac2-536b56b94ba3" providerId="ADAL" clId="{9A1EF664-62A4-493B-9341-9B2B82A800F9}" dt="2018-05-22T22:07:53.041" v="2141" actId="2696"/>
        <pc:sldMkLst>
          <pc:docMk/>
          <pc:sldMk cId="3714838374" sldId="396"/>
        </pc:sldMkLst>
      </pc:sldChg>
      <pc:sldChg chg="add del">
        <pc:chgData name="Leopold, Julian" userId="a889ec60-edb5-42f3-bac2-536b56b94ba3" providerId="ADAL" clId="{9A1EF664-62A4-493B-9341-9B2B82A800F9}" dt="2018-05-22T22:00:43.083" v="2076" actId="2696"/>
        <pc:sldMkLst>
          <pc:docMk/>
          <pc:sldMk cId="4136588638" sldId="396"/>
        </pc:sldMkLst>
      </pc:sldChg>
      <pc:sldChg chg="add del">
        <pc:chgData name="Leopold, Julian" userId="a889ec60-edb5-42f3-bac2-536b56b94ba3" providerId="ADAL" clId="{9A1EF664-62A4-493B-9341-9B2B82A800F9}" dt="2018-05-22T22:00:38.692" v="2071" actId="2696"/>
        <pc:sldMkLst>
          <pc:docMk/>
          <pc:sldMk cId="1692476588" sldId="397"/>
        </pc:sldMkLst>
      </pc:sldChg>
      <pc:sldChg chg="add del">
        <pc:chgData name="Leopold, Julian" userId="a889ec60-edb5-42f3-bac2-536b56b94ba3" providerId="ADAL" clId="{9A1EF664-62A4-493B-9341-9B2B82A800F9}" dt="2018-05-22T22:07:53.626" v="2142" actId="2696"/>
        <pc:sldMkLst>
          <pc:docMk/>
          <pc:sldMk cId="2149564640" sldId="397"/>
        </pc:sldMkLst>
      </pc:sldChg>
      <pc:sldMasterChg chg="modSp addSldLayout delSldLayout modSldLayout">
        <pc:chgData name="Leopold, Julian" userId="a889ec60-edb5-42f3-bac2-536b56b94ba3" providerId="ADAL" clId="{9A1EF664-62A4-493B-9341-9B2B82A800F9}" dt="2018-05-22T22:06:31.677" v="2120" actId="20577"/>
        <pc:sldMasterMkLst>
          <pc:docMk/>
          <pc:sldMasterMk cId="0" sldId="2147483648"/>
        </pc:sldMaster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asterMk cId="0" sldId="2147483648"/>
            <ac:spMk id="4" creationId="{00000000-0000-0000-0000-000000000000}"/>
          </ac:spMkLst>
        </pc:sp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49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49"/>
              <ac:spMk id="12" creationId="{00000000-0000-0000-0000-000000000000}"/>
            </ac:spMkLst>
          </pc:s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1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1"/>
              <ac:spMk id="30" creationId="{00000000-0000-0000-0000-000000000000}"/>
            </ac:spMkLst>
          </pc:s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2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2"/>
              <ac:spMk id="38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2"/>
              <ac:spMk id="39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2"/>
              <ac:spMk id="40" creationId="{00000000-0000-0000-0000-000000000000}"/>
            </ac:spMkLst>
          </pc:spChg>
        </pc:sldLayoutChg>
        <pc:sldLayoutChg chg="addSp delSp modSp">
          <pc:chgData name="Leopold, Julian" userId="a889ec60-edb5-42f3-bac2-536b56b94ba3" providerId="ADAL" clId="{9A1EF664-62A4-493B-9341-9B2B82A800F9}" dt="2018-05-22T22:05:06.675" v="2110" actId="20577"/>
          <pc:sldLayoutMkLst>
            <pc:docMk/>
            <pc:sldMasterMk cId="0" sldId="2147483648"/>
            <pc:sldLayoutMk cId="0" sldId="2147483653"/>
          </pc:sldLayoutMkLst>
          <pc:spChg chg="add del mod">
            <ac:chgData name="Leopold, Julian" userId="a889ec60-edb5-42f3-bac2-536b56b94ba3" providerId="ADAL" clId="{9A1EF664-62A4-493B-9341-9B2B82A800F9}" dt="2018-05-22T19:56:53.005" v="335" actId="478"/>
            <ac:spMkLst>
              <pc:docMk/>
              <pc:sldMasterMk cId="0" sldId="2147483648"/>
              <pc:sldLayoutMk cId="0" sldId="2147483653"/>
              <ac:spMk id="7" creationId="{C7C79D3D-C923-4923-8521-CDCEE4EAC539}"/>
            </ac:spMkLst>
          </pc:spChg>
          <pc:spChg chg="del mod">
            <ac:chgData name="Leopold, Julian" userId="a889ec60-edb5-42f3-bac2-536b56b94ba3" providerId="ADAL" clId="{9A1EF664-62A4-493B-9341-9B2B82A800F9}" dt="2018-05-22T19:59:00.233" v="380" actId="478"/>
            <ac:spMkLst>
              <pc:docMk/>
              <pc:sldMasterMk cId="0" sldId="2147483648"/>
              <pc:sldLayoutMk cId="0" sldId="2147483653"/>
              <ac:spMk id="10" creationId="{A5630406-D26C-4444-A40A-B0618800B8DA}"/>
            </ac:spMkLst>
          </pc:spChg>
          <pc:spChg chg="del">
            <ac:chgData name="Leopold, Julian" userId="a889ec60-edb5-42f3-bac2-536b56b94ba3" providerId="ADAL" clId="{9A1EF664-62A4-493B-9341-9B2B82A800F9}" dt="2018-05-22T19:57:08.386" v="340" actId="478"/>
            <ac:spMkLst>
              <pc:docMk/>
              <pc:sldMasterMk cId="0" sldId="2147483648"/>
              <pc:sldLayoutMk cId="0" sldId="2147483653"/>
              <ac:spMk id="11" creationId="{E4B5D844-89C2-4FFB-A056-301D2216606E}"/>
            </ac:spMkLst>
          </pc:spChg>
          <pc:spChg chg="del">
            <ac:chgData name="Leopold, Julian" userId="a889ec60-edb5-42f3-bac2-536b56b94ba3" providerId="ADAL" clId="{9A1EF664-62A4-493B-9341-9B2B82A800F9}" dt="2018-05-22T19:57:04.469" v="339" actId="478"/>
            <ac:spMkLst>
              <pc:docMk/>
              <pc:sldMasterMk cId="0" sldId="2147483648"/>
              <pc:sldLayoutMk cId="0" sldId="2147483653"/>
              <ac:spMk id="12" creationId="{50E2F0B2-3CF8-4511-9A6A-2A6060A7E6C6}"/>
            </ac:spMkLst>
          </pc:spChg>
          <pc:spChg chg="del">
            <ac:chgData name="Leopold, Julian" userId="a889ec60-edb5-42f3-bac2-536b56b94ba3" providerId="ADAL" clId="{9A1EF664-62A4-493B-9341-9B2B82A800F9}" dt="2018-05-22T19:57:01.614" v="338" actId="478"/>
            <ac:spMkLst>
              <pc:docMk/>
              <pc:sldMasterMk cId="0" sldId="2147483648"/>
              <pc:sldLayoutMk cId="0" sldId="2147483653"/>
              <ac:spMk id="13" creationId="{E1D909AF-259A-46BB-823A-7899EF2CAFAE}"/>
            </ac:spMkLst>
          </pc:spChg>
          <pc:spChg chg="del mod">
            <ac:chgData name="Leopold, Julian" userId="a889ec60-edb5-42f3-bac2-536b56b94ba3" providerId="ADAL" clId="{9A1EF664-62A4-493B-9341-9B2B82A800F9}" dt="2018-05-22T19:56:56.582" v="336" actId="478"/>
            <ac:spMkLst>
              <pc:docMk/>
              <pc:sldMasterMk cId="0" sldId="2147483648"/>
              <pc:sldLayoutMk cId="0" sldId="2147483653"/>
              <ac:spMk id="14" creationId="{AAC7A08A-71FB-4A63-AA7B-88A2B84CEBE8}"/>
            </ac:spMkLst>
          </pc:spChg>
          <pc:spChg chg="mod">
            <ac:chgData name="Leopold, Julian" userId="a889ec60-edb5-42f3-bac2-536b56b94ba3" providerId="ADAL" clId="{9A1EF664-62A4-493B-9341-9B2B82A800F9}" dt="2018-05-22T20:03:44.197" v="440" actId="207"/>
            <ac:spMkLst>
              <pc:docMk/>
              <pc:sldMasterMk cId="0" sldId="2147483648"/>
              <pc:sldLayoutMk cId="0" sldId="2147483653"/>
              <ac:spMk id="15" creationId="{35B82753-4427-4610-A796-2492761D6252}"/>
            </ac:spMkLst>
          </pc:spChg>
          <pc:spChg chg="del mod">
            <ac:chgData name="Leopold, Julian" userId="a889ec60-edb5-42f3-bac2-536b56b94ba3" providerId="ADAL" clId="{9A1EF664-62A4-493B-9341-9B2B82A800F9}" dt="2018-05-22T20:09:51.182" v="582" actId="478"/>
            <ac:spMkLst>
              <pc:docMk/>
              <pc:sldMasterMk cId="0" sldId="2147483648"/>
              <pc:sldLayoutMk cId="0" sldId="2147483653"/>
              <ac:spMk id="16" creationId="{DE9DB9B2-EA30-4AEB-894D-F418DE587599}"/>
            </ac:spMkLst>
          </pc:spChg>
          <pc:spChg chg="mod ord">
            <ac:chgData name="Leopold, Julian" userId="a889ec60-edb5-42f3-bac2-536b56b94ba3" providerId="ADAL" clId="{9A1EF664-62A4-493B-9341-9B2B82A800F9}" dt="2018-05-22T20:02:21.059" v="434" actId="167"/>
            <ac:spMkLst>
              <pc:docMk/>
              <pc:sldMasterMk cId="0" sldId="2147483648"/>
              <pc:sldLayoutMk cId="0" sldId="2147483653"/>
              <ac:spMk id="17" creationId="{D3138B39-C3FE-4303-BB13-DA3B52FD2C39}"/>
            </ac:spMkLst>
          </pc:spChg>
          <pc:spChg chg="del mod">
            <ac:chgData name="Leopold, Julian" userId="a889ec60-edb5-42f3-bac2-536b56b94ba3" providerId="ADAL" clId="{9A1EF664-62A4-493B-9341-9B2B82A800F9}" dt="2018-05-22T20:09:51.182" v="582" actId="478"/>
            <ac:spMkLst>
              <pc:docMk/>
              <pc:sldMasterMk cId="0" sldId="2147483648"/>
              <pc:sldLayoutMk cId="0" sldId="2147483653"/>
              <ac:spMk id="18" creationId="{23561773-9062-4207-93A0-C2FD7ECEE00B}"/>
            </ac:spMkLst>
          </pc:spChg>
          <pc:spChg chg="add del mod">
            <ac:chgData name="Leopold, Julian" userId="a889ec60-edb5-42f3-bac2-536b56b94ba3" providerId="ADAL" clId="{9A1EF664-62A4-493B-9341-9B2B82A800F9}" dt="2018-05-22T19:56:48.475" v="332" actId="478"/>
            <ac:spMkLst>
              <pc:docMk/>
              <pc:sldMasterMk cId="0" sldId="2147483648"/>
              <pc:sldLayoutMk cId="0" sldId="2147483653"/>
              <ac:spMk id="19" creationId="{FDFA2AF3-F7A9-43D3-AC8B-C2B20004C89B}"/>
            </ac:spMkLst>
          </pc:spChg>
          <pc:spChg chg="add mod">
            <ac:chgData name="Leopold, Julian" userId="a889ec60-edb5-42f3-bac2-536b56b94ba3" providerId="ADAL" clId="{9A1EF664-62A4-493B-9341-9B2B82A800F9}" dt="2018-05-22T19:59:48.901" v="417" actId="164"/>
            <ac:spMkLst>
              <pc:docMk/>
              <pc:sldMasterMk cId="0" sldId="2147483648"/>
              <pc:sldLayoutMk cId="0" sldId="2147483653"/>
              <ac:spMk id="20" creationId="{3BE5C3FC-0EDA-419A-813D-686E020E8ADC}"/>
            </ac:spMkLst>
          </pc:spChg>
          <pc:spChg chg="add del mod">
            <ac:chgData name="Leopold, Julian" userId="a889ec60-edb5-42f3-bac2-536b56b94ba3" providerId="ADAL" clId="{9A1EF664-62A4-493B-9341-9B2B82A800F9}" dt="2018-05-22T20:09:51.182" v="582" actId="478"/>
            <ac:spMkLst>
              <pc:docMk/>
              <pc:sldMasterMk cId="0" sldId="2147483648"/>
              <pc:sldLayoutMk cId="0" sldId="2147483653"/>
              <ac:spMk id="21" creationId="{17002BF0-A45F-4BED-ABA2-3474471D3BC1}"/>
            </ac:spMkLst>
          </pc:spChg>
          <pc:spChg chg="add mod">
            <ac:chgData name="Leopold, Julian" userId="a889ec60-edb5-42f3-bac2-536b56b94ba3" providerId="ADAL" clId="{9A1EF664-62A4-493B-9341-9B2B82A800F9}" dt="2018-05-22T19:59:48.901" v="417" actId="164"/>
            <ac:spMkLst>
              <pc:docMk/>
              <pc:sldMasterMk cId="0" sldId="2147483648"/>
              <pc:sldLayoutMk cId="0" sldId="2147483653"/>
              <ac:spMk id="22" creationId="{FB2C50BD-A867-478A-B2DF-25E52D5431A3}"/>
            </ac:spMkLst>
          </pc:spChg>
          <pc:spChg chg="add del mod">
            <ac:chgData name="Leopold, Julian" userId="a889ec60-edb5-42f3-bac2-536b56b94ba3" providerId="ADAL" clId="{9A1EF664-62A4-493B-9341-9B2B82A800F9}" dt="2018-05-22T20:09:51.182" v="582" actId="478"/>
            <ac:spMkLst>
              <pc:docMk/>
              <pc:sldMasterMk cId="0" sldId="2147483648"/>
              <pc:sldLayoutMk cId="0" sldId="2147483653"/>
              <ac:spMk id="23" creationId="{E947DDA5-8842-4FC2-AFCD-F28250E04EBF}"/>
            </ac:spMkLst>
          </pc:spChg>
          <pc:spChg chg="add mod">
            <ac:chgData name="Leopold, Julian" userId="a889ec60-edb5-42f3-bac2-536b56b94ba3" providerId="ADAL" clId="{9A1EF664-62A4-493B-9341-9B2B82A800F9}" dt="2018-05-22T19:57:43.782" v="347" actId="164"/>
            <ac:spMkLst>
              <pc:docMk/>
              <pc:sldMasterMk cId="0" sldId="2147483648"/>
              <pc:sldLayoutMk cId="0" sldId="2147483653"/>
              <ac:spMk id="24" creationId="{FC8A09D1-1952-4740-BD80-58A1D83E63EE}"/>
            </ac:spMkLst>
          </pc:spChg>
          <pc:spChg chg="add del mod topLvl">
            <ac:chgData name="Leopold, Julian" userId="a889ec60-edb5-42f3-bac2-536b56b94ba3" providerId="ADAL" clId="{9A1EF664-62A4-493B-9341-9B2B82A800F9}" dt="2018-05-22T20:09:51.182" v="582" actId="478"/>
            <ac:spMkLst>
              <pc:docMk/>
              <pc:sldMasterMk cId="0" sldId="2147483648"/>
              <pc:sldLayoutMk cId="0" sldId="2147483653"/>
              <ac:spMk id="25" creationId="{8DC881F3-8DA3-4614-B10F-16A905EC6090}"/>
            </ac:spMkLst>
          </pc:spChg>
          <pc:spChg chg="add del">
            <ac:chgData name="Leopold, Julian" userId="a889ec60-edb5-42f3-bac2-536b56b94ba3" providerId="ADAL" clId="{9A1EF664-62A4-493B-9341-9B2B82A800F9}" dt="2018-05-22T20:03:50.058" v="442" actId="20577"/>
            <ac:spMkLst>
              <pc:docMk/>
              <pc:sldMasterMk cId="0" sldId="2147483648"/>
              <pc:sldLayoutMk cId="0" sldId="2147483653"/>
              <ac:spMk id="29" creationId="{1CF892BB-FA86-4F77-9692-3784D4A6A2E1}"/>
            </ac:spMkLst>
          </pc:spChg>
          <pc:spChg chg="add mod">
            <ac:chgData name="Leopold, Julian" userId="a889ec60-edb5-42f3-bac2-536b56b94ba3" providerId="ADAL" clId="{9A1EF664-62A4-493B-9341-9B2B82A800F9}" dt="2018-05-22T22:05:06.675" v="2110" actId="20577"/>
            <ac:spMkLst>
              <pc:docMk/>
              <pc:sldMasterMk cId="0" sldId="2147483648"/>
              <pc:sldLayoutMk cId="0" sldId="2147483653"/>
              <ac:spMk id="30" creationId="{10E6B0F0-A8C5-4120-87D0-247515C886F1}"/>
            </ac:spMkLst>
          </pc:spChg>
          <pc:spChg chg="add mod">
            <ac:chgData name="Leopold, Julian" userId="a889ec60-edb5-42f3-bac2-536b56b94ba3" providerId="ADAL" clId="{9A1EF664-62A4-493B-9341-9B2B82A800F9}" dt="2018-05-22T22:05:00.049" v="2091" actId="20577"/>
            <ac:spMkLst>
              <pc:docMk/>
              <pc:sldMasterMk cId="0" sldId="2147483648"/>
              <pc:sldLayoutMk cId="0" sldId="2147483653"/>
              <ac:spMk id="31" creationId="{0660D9AA-822E-4A77-87E7-28040FA00E68}"/>
            </ac:spMkLst>
          </pc:spChg>
          <pc:spChg chg="add">
            <ac:chgData name="Leopold, Julian" userId="a889ec60-edb5-42f3-bac2-536b56b94ba3" providerId="ADAL" clId="{9A1EF664-62A4-493B-9341-9B2B82A800F9}" dt="2018-05-22T20:09:52.417" v="583" actId="20577"/>
            <ac:spMkLst>
              <pc:docMk/>
              <pc:sldMasterMk cId="0" sldId="2147483648"/>
              <pc:sldLayoutMk cId="0" sldId="2147483653"/>
              <ac:spMk id="32" creationId="{DEB93C66-313A-4823-AD2A-DBE9E9F0C14A}"/>
            </ac:spMkLst>
          </pc:spChg>
          <pc:spChg chg="add">
            <ac:chgData name="Leopold, Julian" userId="a889ec60-edb5-42f3-bac2-536b56b94ba3" providerId="ADAL" clId="{9A1EF664-62A4-493B-9341-9B2B82A800F9}" dt="2018-05-22T20:09:52.417" v="583" actId="20577"/>
            <ac:spMkLst>
              <pc:docMk/>
              <pc:sldMasterMk cId="0" sldId="2147483648"/>
              <pc:sldLayoutMk cId="0" sldId="2147483653"/>
              <ac:spMk id="33" creationId="{B66671E0-1810-4355-8785-9E72744CF214}"/>
            </ac:spMkLst>
          </pc:spChg>
          <pc:spChg chg="add">
            <ac:chgData name="Leopold, Julian" userId="a889ec60-edb5-42f3-bac2-536b56b94ba3" providerId="ADAL" clId="{9A1EF664-62A4-493B-9341-9B2B82A800F9}" dt="2018-05-22T20:09:52.417" v="583" actId="20577"/>
            <ac:spMkLst>
              <pc:docMk/>
              <pc:sldMasterMk cId="0" sldId="2147483648"/>
              <pc:sldLayoutMk cId="0" sldId="2147483653"/>
              <ac:spMk id="34" creationId="{7F914F28-635B-42C5-A076-6CEC9506825A}"/>
            </ac:spMkLst>
          </pc:spChg>
          <pc:spChg chg="mod">
            <ac:chgData name="Leopold, Julian" userId="a889ec60-edb5-42f3-bac2-536b56b94ba3" providerId="ADAL" clId="{9A1EF664-62A4-493B-9341-9B2B82A800F9}" dt="2018-05-22T20:12:29.200" v="589" actId="113"/>
            <ac:spMkLst>
              <pc:docMk/>
              <pc:sldMasterMk cId="0" sldId="2147483648"/>
              <pc:sldLayoutMk cId="0" sldId="2147483653"/>
              <ac:spMk id="48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20:01:16.877" v="431" actId="1036"/>
            <ac:spMkLst>
              <pc:docMk/>
              <pc:sldMasterMk cId="0" sldId="2147483648"/>
              <pc:sldLayoutMk cId="0" sldId="2147483653"/>
              <ac:spMk id="49" creationId="{00000000-0000-0000-0000-000000000000}"/>
            </ac:spMkLst>
          </pc:spChg>
          <pc:grpChg chg="add mod">
            <ac:chgData name="Leopold, Julian" userId="a889ec60-edb5-42f3-bac2-536b56b94ba3" providerId="ADAL" clId="{9A1EF664-62A4-493B-9341-9B2B82A800F9}" dt="2018-05-22T19:59:48.901" v="417" actId="164"/>
            <ac:grpSpMkLst>
              <pc:docMk/>
              <pc:sldMasterMk cId="0" sldId="2147483648"/>
              <pc:sldLayoutMk cId="0" sldId="2147483653"/>
              <ac:grpSpMk id="2" creationId="{D66DDBE4-6D2C-4026-8A29-EB3C1C843BED}"/>
            </ac:grpSpMkLst>
          </pc:grpChg>
          <pc:grpChg chg="add mod topLvl">
            <ac:chgData name="Leopold, Julian" userId="a889ec60-edb5-42f3-bac2-536b56b94ba3" providerId="ADAL" clId="{9A1EF664-62A4-493B-9341-9B2B82A800F9}" dt="2018-05-22T20:09:51.182" v="582" actId="478"/>
            <ac:grpSpMkLst>
              <pc:docMk/>
              <pc:sldMasterMk cId="0" sldId="2147483648"/>
              <pc:sldLayoutMk cId="0" sldId="2147483653"/>
              <ac:grpSpMk id="3" creationId="{3F5426EE-FE26-4A9D-B14B-6EAD70B888C4}"/>
            </ac:grpSpMkLst>
          </pc:grpChg>
          <pc:grpChg chg="add mod">
            <ac:chgData name="Leopold, Julian" userId="a889ec60-edb5-42f3-bac2-536b56b94ba3" providerId="ADAL" clId="{9A1EF664-62A4-493B-9341-9B2B82A800F9}" dt="2018-05-22T19:57:43.782" v="347" actId="164"/>
            <ac:grpSpMkLst>
              <pc:docMk/>
              <pc:sldMasterMk cId="0" sldId="2147483648"/>
              <pc:sldLayoutMk cId="0" sldId="2147483653"/>
              <ac:grpSpMk id="4" creationId="{C86EA7CD-5070-40CC-BD48-19014A61049F}"/>
            </ac:grpSpMkLst>
          </pc:grpChg>
          <pc:grpChg chg="del mod">
            <ac:chgData name="Leopold, Julian" userId="a889ec60-edb5-42f3-bac2-536b56b94ba3" providerId="ADAL" clId="{9A1EF664-62A4-493B-9341-9B2B82A800F9}" dt="2018-05-22T20:09:51.182" v="582" actId="478"/>
            <ac:grpSpMkLst>
              <pc:docMk/>
              <pc:sldMasterMk cId="0" sldId="2147483648"/>
              <pc:sldLayoutMk cId="0" sldId="2147483653"/>
              <ac:grpSpMk id="5" creationId="{CF78990F-98F9-459D-9E52-692B9644CA4A}"/>
            </ac:grpSpMkLst>
          </pc:grpChg>
          <pc:grpChg chg="del mod">
            <ac:chgData name="Leopold, Julian" userId="a889ec60-edb5-42f3-bac2-536b56b94ba3" providerId="ADAL" clId="{9A1EF664-62A4-493B-9341-9B2B82A800F9}" dt="2018-05-22T20:09:51.182" v="582" actId="478"/>
            <ac:grpSpMkLst>
              <pc:docMk/>
              <pc:sldMasterMk cId="0" sldId="2147483648"/>
              <pc:sldLayoutMk cId="0" sldId="2147483653"/>
              <ac:grpSpMk id="6" creationId="{35629D5F-2DD6-4909-AFC8-99FA46BD7B05}"/>
            </ac:grpSpMkLst>
          </pc:grpChg>
          <pc:grpChg chg="del mod">
            <ac:chgData name="Leopold, Julian" userId="a889ec60-edb5-42f3-bac2-536b56b94ba3" providerId="ADAL" clId="{9A1EF664-62A4-493B-9341-9B2B82A800F9}" dt="2018-05-22T19:56:56.582" v="336" actId="478"/>
            <ac:grpSpMkLst>
              <pc:docMk/>
              <pc:sldMasterMk cId="0" sldId="2147483648"/>
              <pc:sldLayoutMk cId="0" sldId="2147483653"/>
              <ac:grpSpMk id="8" creationId="{609A2F5A-E0BF-439E-B9D4-DEB931228248}"/>
            </ac:grpSpMkLst>
          </pc:grpChg>
          <pc:grpChg chg="del mod">
            <ac:chgData name="Leopold, Julian" userId="a889ec60-edb5-42f3-bac2-536b56b94ba3" providerId="ADAL" clId="{9A1EF664-62A4-493B-9341-9B2B82A800F9}" dt="2018-05-22T19:57:04.469" v="339" actId="478"/>
            <ac:grpSpMkLst>
              <pc:docMk/>
              <pc:sldMasterMk cId="0" sldId="2147483648"/>
              <pc:sldLayoutMk cId="0" sldId="2147483653"/>
              <ac:grpSpMk id="9" creationId="{C674B5CA-C73B-44EE-831B-1449AD4368C3}"/>
            </ac:grpSpMkLst>
          </pc:grpChg>
          <pc:grpChg chg="add del mod">
            <ac:chgData name="Leopold, Julian" userId="a889ec60-edb5-42f3-bac2-536b56b94ba3" providerId="ADAL" clId="{9A1EF664-62A4-493B-9341-9B2B82A800F9}" dt="2018-05-22T20:09:51.182" v="582" actId="478"/>
            <ac:grpSpMkLst>
              <pc:docMk/>
              <pc:sldMasterMk cId="0" sldId="2147483648"/>
              <pc:sldLayoutMk cId="0" sldId="2147483653"/>
              <ac:grpSpMk id="26" creationId="{0F8CCC01-E19A-4270-AFB3-EB52038C6909}"/>
            </ac:grpSpMkLst>
          </pc:gr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5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5"/>
              <ac:spMk id="65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5"/>
              <ac:spMk id="67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5"/>
              <ac:spMk id="68" creationId="{00000000-0000-0000-0000-000000000000}"/>
            </ac:spMkLst>
          </pc:s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7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7"/>
              <ac:spMk id="83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7"/>
              <ac:spMk id="84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7"/>
              <ac:spMk id="85" creationId="{00000000-0000-0000-0000-000000000000}"/>
            </ac:spMkLst>
          </pc:s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8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8"/>
              <ac:spMk id="93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8"/>
              <ac:spMk id="94" creationId="{00000000-0000-0000-0000-000000000000}"/>
            </ac:spMkLst>
          </pc:s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9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9"/>
              <ac:spMk id="102" creationId="{00000000-0000-0000-0000-000000000000}"/>
            </ac:spMkLst>
          </pc:spChg>
        </pc:sldLayoutChg>
        <pc:sldLayoutChg chg="modSp del">
          <pc:chgData name="Leopold, Julian" userId="a889ec60-edb5-42f3-bac2-536b56b94ba3" providerId="ADAL" clId="{9A1EF664-62A4-493B-9341-9B2B82A800F9}" dt="2018-05-22T21:59:20.085" v="2045" actId="2696"/>
          <pc:sldLayoutMkLst>
            <pc:docMk/>
            <pc:sldMasterMk cId="0" sldId="2147483648"/>
            <pc:sldLayoutMk cId="3193066455" sldId="2147483661"/>
          </pc:sldLayoutMkLst>
          <pc:spChg chg="mod">
            <ac:chgData name="Leopold, Julian" userId="a889ec60-edb5-42f3-bac2-536b56b94ba3" providerId="ADAL" clId="{9A1EF664-62A4-493B-9341-9B2B82A800F9}" dt="2018-05-22T19:50:19.496" v="216" actId="2696"/>
            <ac:spMkLst>
              <pc:docMk/>
              <pc:sldMasterMk cId="0" sldId="2147483648"/>
              <pc:sldLayoutMk cId="3193066455" sldId="2147483661"/>
              <ac:spMk id="75" creationId="{00000000-0000-0000-0000-000000000000}"/>
            </ac:spMkLst>
          </pc:spChg>
        </pc:sldLayoutChg>
        <pc:sldLayoutChg chg="modSp add del">
          <pc:chgData name="Leopold, Julian" userId="a889ec60-edb5-42f3-bac2-536b56b94ba3" providerId="ADAL" clId="{9A1EF664-62A4-493B-9341-9B2B82A800F9}" dt="2018-05-22T22:00:41.546" v="2074" actId="2696"/>
          <pc:sldLayoutMkLst>
            <pc:docMk/>
            <pc:sldMasterMk cId="0" sldId="2147483648"/>
            <pc:sldLayoutMk cId="4227011048" sldId="2147483662"/>
          </pc:sldLayoutMkLst>
          <pc:spChg chg="mod">
            <ac:chgData name="Leopold, Julian" userId="a889ec60-edb5-42f3-bac2-536b56b94ba3" providerId="ADAL" clId="{9A1EF664-62A4-493B-9341-9B2B82A800F9}" dt="2018-05-22T19:50:19.496" v="216" actId="2696"/>
            <ac:spMkLst>
              <pc:docMk/>
              <pc:sldMasterMk cId="0" sldId="2147483648"/>
              <pc:sldLayoutMk cId="4227011048" sldId="2147483662"/>
              <ac:spMk id="3" creationId="{00000000-0000-0000-0000-000000000000}"/>
            </ac:spMkLst>
          </pc:spChg>
        </pc:sldLayoutChg>
        <pc:sldLayoutChg chg="addSp delSp modSp">
          <pc:chgData name="Leopold, Julian" userId="a889ec60-edb5-42f3-bac2-536b56b94ba3" providerId="ADAL" clId="{9A1EF664-62A4-493B-9341-9B2B82A800F9}" dt="2018-05-22T22:06:13.605" v="2114" actId="20577"/>
          <pc:sldLayoutMkLst>
            <pc:docMk/>
            <pc:sldMasterMk cId="0" sldId="2147483648"/>
            <pc:sldLayoutMk cId="149478182" sldId="2147483663"/>
          </pc:sldLayoutMkLst>
          <pc:spChg chg="mod">
            <ac:chgData name="Leopold, Julian" userId="a889ec60-edb5-42f3-bac2-536b56b94ba3" providerId="ADAL" clId="{9A1EF664-62A4-493B-9341-9B2B82A800F9}" dt="2018-05-22T20:04:12.828" v="443" actId="207"/>
            <ac:spMkLst>
              <pc:docMk/>
              <pc:sldMasterMk cId="0" sldId="2147483648"/>
              <pc:sldLayoutMk cId="149478182" sldId="2147483663"/>
              <ac:spMk id="15" creationId="{35B82753-4427-4610-A796-2492761D6252}"/>
            </ac:spMkLst>
          </pc:spChg>
          <pc:spChg chg="del">
            <ac:chgData name="Leopold, Julian" userId="a889ec60-edb5-42f3-bac2-536b56b94ba3" providerId="ADAL" clId="{9A1EF664-62A4-493B-9341-9B2B82A800F9}" dt="2018-05-22T20:09:29.189" v="580" actId="478"/>
            <ac:spMkLst>
              <pc:docMk/>
              <pc:sldMasterMk cId="0" sldId="2147483648"/>
              <pc:sldLayoutMk cId="149478182" sldId="2147483663"/>
              <ac:spMk id="16" creationId="{DE9DB9B2-EA30-4AEB-894D-F418DE587599}"/>
            </ac:spMkLst>
          </pc:spChg>
          <pc:spChg chg="del">
            <ac:chgData name="Leopold, Julian" userId="a889ec60-edb5-42f3-bac2-536b56b94ba3" providerId="ADAL" clId="{9A1EF664-62A4-493B-9341-9B2B82A800F9}" dt="2018-05-22T20:09:29.189" v="580" actId="478"/>
            <ac:spMkLst>
              <pc:docMk/>
              <pc:sldMasterMk cId="0" sldId="2147483648"/>
              <pc:sldLayoutMk cId="149478182" sldId="2147483663"/>
              <ac:spMk id="18" creationId="{23561773-9062-4207-93A0-C2FD7ECEE00B}"/>
            </ac:spMkLst>
          </pc:spChg>
          <pc:spChg chg="mod">
            <ac:chgData name="Leopold, Julian" userId="a889ec60-edb5-42f3-bac2-536b56b94ba3" providerId="ADAL" clId="{9A1EF664-62A4-493B-9341-9B2B82A800F9}" dt="2018-05-22T20:04:18.541" v="444" actId="207"/>
            <ac:spMkLst>
              <pc:docMk/>
              <pc:sldMasterMk cId="0" sldId="2147483648"/>
              <pc:sldLayoutMk cId="149478182" sldId="2147483663"/>
              <ac:spMk id="20" creationId="{3BE5C3FC-0EDA-419A-813D-686E020E8ADC}"/>
            </ac:spMkLst>
          </pc:spChg>
          <pc:spChg chg="del">
            <ac:chgData name="Leopold, Julian" userId="a889ec60-edb5-42f3-bac2-536b56b94ba3" providerId="ADAL" clId="{9A1EF664-62A4-493B-9341-9B2B82A800F9}" dt="2018-05-22T20:09:29.189" v="580" actId="478"/>
            <ac:spMkLst>
              <pc:docMk/>
              <pc:sldMasterMk cId="0" sldId="2147483648"/>
              <pc:sldLayoutMk cId="149478182" sldId="2147483663"/>
              <ac:spMk id="21" creationId="{17002BF0-A45F-4BED-ABA2-3474471D3BC1}"/>
            </ac:spMkLst>
          </pc:spChg>
          <pc:spChg chg="del">
            <ac:chgData name="Leopold, Julian" userId="a889ec60-edb5-42f3-bac2-536b56b94ba3" providerId="ADAL" clId="{9A1EF664-62A4-493B-9341-9B2B82A800F9}" dt="2018-05-22T20:09:29.189" v="580" actId="478"/>
            <ac:spMkLst>
              <pc:docMk/>
              <pc:sldMasterMk cId="0" sldId="2147483648"/>
              <pc:sldLayoutMk cId="149478182" sldId="2147483663"/>
              <ac:spMk id="23" creationId="{E947DDA5-8842-4FC2-AFCD-F28250E04EBF}"/>
            </ac:spMkLst>
          </pc:spChg>
          <pc:spChg chg="del topLvl">
            <ac:chgData name="Leopold, Julian" userId="a889ec60-edb5-42f3-bac2-536b56b94ba3" providerId="ADAL" clId="{9A1EF664-62A4-493B-9341-9B2B82A800F9}" dt="2018-05-22T20:09:29.189" v="580" actId="478"/>
            <ac:spMkLst>
              <pc:docMk/>
              <pc:sldMasterMk cId="0" sldId="2147483648"/>
              <pc:sldLayoutMk cId="149478182" sldId="2147483663"/>
              <ac:spMk id="25" creationId="{8DC881F3-8DA3-4614-B10F-16A905EC6090}"/>
            </ac:spMkLst>
          </pc:spChg>
          <pc:spChg chg="add del">
            <ac:chgData name="Leopold, Julian" userId="a889ec60-edb5-42f3-bac2-536b56b94ba3" providerId="ADAL" clId="{9A1EF664-62A4-493B-9341-9B2B82A800F9}" dt="2018-05-22T20:04:23.116" v="446" actId="20577"/>
            <ac:spMkLst>
              <pc:docMk/>
              <pc:sldMasterMk cId="0" sldId="2147483648"/>
              <pc:sldLayoutMk cId="149478182" sldId="2147483663"/>
              <ac:spMk id="27" creationId="{B0C3ACC3-DC37-49B4-832E-433620EB1F3B}"/>
            </ac:spMkLst>
          </pc:spChg>
          <pc:spChg chg="add del">
            <ac:chgData name="Leopold, Julian" userId="a889ec60-edb5-42f3-bac2-536b56b94ba3" providerId="ADAL" clId="{9A1EF664-62A4-493B-9341-9B2B82A800F9}" dt="2018-05-22T22:06:12.641" v="2113" actId="478"/>
            <ac:spMkLst>
              <pc:docMk/>
              <pc:sldMasterMk cId="0" sldId="2147483648"/>
              <pc:sldLayoutMk cId="149478182" sldId="2147483663"/>
              <ac:spMk id="28" creationId="{D87E0DB4-96B7-418C-8CA6-6DD7D6160956}"/>
            </ac:spMkLst>
          </pc:spChg>
          <pc:spChg chg="add del">
            <ac:chgData name="Leopold, Julian" userId="a889ec60-edb5-42f3-bac2-536b56b94ba3" providerId="ADAL" clId="{9A1EF664-62A4-493B-9341-9B2B82A800F9}" dt="2018-05-22T22:06:12.641" v="2113" actId="478"/>
            <ac:spMkLst>
              <pc:docMk/>
              <pc:sldMasterMk cId="0" sldId="2147483648"/>
              <pc:sldLayoutMk cId="149478182" sldId="2147483663"/>
              <ac:spMk id="29" creationId="{FFEC192F-72B7-49F5-AE5A-6B070E43D897}"/>
            </ac:spMkLst>
          </pc:spChg>
          <pc:spChg chg="add del">
            <ac:chgData name="Leopold, Julian" userId="a889ec60-edb5-42f3-bac2-536b56b94ba3" providerId="ADAL" clId="{9A1EF664-62A4-493B-9341-9B2B82A800F9}" dt="2018-05-22T22:06:12.641" v="2113" actId="478"/>
            <ac:spMkLst>
              <pc:docMk/>
              <pc:sldMasterMk cId="0" sldId="2147483648"/>
              <pc:sldLayoutMk cId="149478182" sldId="2147483663"/>
              <ac:spMk id="30" creationId="{C843052A-6F00-4801-AF2D-1A605BC9680B}"/>
            </ac:spMkLst>
          </pc:spChg>
          <pc:spChg chg="add del">
            <ac:chgData name="Leopold, Julian" userId="a889ec60-edb5-42f3-bac2-536b56b94ba3" providerId="ADAL" clId="{9A1EF664-62A4-493B-9341-9B2B82A800F9}" dt="2018-05-22T22:06:12.641" v="2113" actId="478"/>
            <ac:spMkLst>
              <pc:docMk/>
              <pc:sldMasterMk cId="0" sldId="2147483648"/>
              <pc:sldLayoutMk cId="149478182" sldId="2147483663"/>
              <ac:spMk id="31" creationId="{E7C5C85A-9940-4FB3-9380-83C9445E0B75}"/>
            </ac:spMkLst>
          </pc:spChg>
          <pc:spChg chg="add del">
            <ac:chgData name="Leopold, Julian" userId="a889ec60-edb5-42f3-bac2-536b56b94ba3" providerId="ADAL" clId="{9A1EF664-62A4-493B-9341-9B2B82A800F9}" dt="2018-05-22T22:06:12.641" v="2113" actId="478"/>
            <ac:spMkLst>
              <pc:docMk/>
              <pc:sldMasterMk cId="0" sldId="2147483648"/>
              <pc:sldLayoutMk cId="149478182" sldId="2147483663"/>
              <ac:spMk id="32" creationId="{9383C9DF-73AB-4A7E-9545-9BE5FB989B63}"/>
            </ac:spMkLst>
          </pc:spChg>
          <pc:spChg chg="add del">
            <ac:chgData name="Leopold, Julian" userId="a889ec60-edb5-42f3-bac2-536b56b94ba3" providerId="ADAL" clId="{9A1EF664-62A4-493B-9341-9B2B82A800F9}" dt="2018-05-22T22:06:11.482" v="2112" actId="20577"/>
            <ac:spMkLst>
              <pc:docMk/>
              <pc:sldMasterMk cId="0" sldId="2147483648"/>
              <pc:sldLayoutMk cId="149478182" sldId="2147483663"/>
              <ac:spMk id="33" creationId="{69F29A25-251F-4852-BC1E-13C7809F2A0A}"/>
            </ac:spMkLst>
          </pc:spChg>
          <pc:spChg chg="add del">
            <ac:chgData name="Leopold, Julian" userId="a889ec60-edb5-42f3-bac2-536b56b94ba3" providerId="ADAL" clId="{9A1EF664-62A4-493B-9341-9B2B82A800F9}" dt="2018-05-22T22:06:11.482" v="2112" actId="20577"/>
            <ac:spMkLst>
              <pc:docMk/>
              <pc:sldMasterMk cId="0" sldId="2147483648"/>
              <pc:sldLayoutMk cId="149478182" sldId="2147483663"/>
              <ac:spMk id="34" creationId="{1EA62D3C-4703-4D23-AE9E-1DAF0B872D13}"/>
            </ac:spMkLst>
          </pc:spChg>
          <pc:spChg chg="add del">
            <ac:chgData name="Leopold, Julian" userId="a889ec60-edb5-42f3-bac2-536b56b94ba3" providerId="ADAL" clId="{9A1EF664-62A4-493B-9341-9B2B82A800F9}" dt="2018-05-22T22:06:11.482" v="2112" actId="20577"/>
            <ac:spMkLst>
              <pc:docMk/>
              <pc:sldMasterMk cId="0" sldId="2147483648"/>
              <pc:sldLayoutMk cId="149478182" sldId="2147483663"/>
              <ac:spMk id="35" creationId="{0AACE3DD-9920-4678-9EFC-108D3D95C8D2}"/>
            </ac:spMkLst>
          </pc:spChg>
          <pc:spChg chg="add del">
            <ac:chgData name="Leopold, Julian" userId="a889ec60-edb5-42f3-bac2-536b56b94ba3" providerId="ADAL" clId="{9A1EF664-62A4-493B-9341-9B2B82A800F9}" dt="2018-05-22T22:06:11.482" v="2112" actId="20577"/>
            <ac:spMkLst>
              <pc:docMk/>
              <pc:sldMasterMk cId="0" sldId="2147483648"/>
              <pc:sldLayoutMk cId="149478182" sldId="2147483663"/>
              <ac:spMk id="36" creationId="{B3726C07-D860-41C8-B742-59B4DA603408}"/>
            </ac:spMkLst>
          </pc:spChg>
          <pc:spChg chg="add del">
            <ac:chgData name="Leopold, Julian" userId="a889ec60-edb5-42f3-bac2-536b56b94ba3" providerId="ADAL" clId="{9A1EF664-62A4-493B-9341-9B2B82A800F9}" dt="2018-05-22T22:06:11.482" v="2112" actId="20577"/>
            <ac:spMkLst>
              <pc:docMk/>
              <pc:sldMasterMk cId="0" sldId="2147483648"/>
              <pc:sldLayoutMk cId="149478182" sldId="2147483663"/>
              <ac:spMk id="37" creationId="{89CE3321-B055-46E2-83B7-0484A0D99A42}"/>
            </ac:spMkLst>
          </pc:spChg>
          <pc:spChg chg="add">
            <ac:chgData name="Leopold, Julian" userId="a889ec60-edb5-42f3-bac2-536b56b94ba3" providerId="ADAL" clId="{9A1EF664-62A4-493B-9341-9B2B82A800F9}" dt="2018-05-22T22:06:13.605" v="2114" actId="20577"/>
            <ac:spMkLst>
              <pc:docMk/>
              <pc:sldMasterMk cId="0" sldId="2147483648"/>
              <pc:sldLayoutMk cId="149478182" sldId="2147483663"/>
              <ac:spMk id="38" creationId="{DC3BFCEF-1D52-4FF2-BEB3-88E97F34736C}"/>
            </ac:spMkLst>
          </pc:spChg>
          <pc:spChg chg="add">
            <ac:chgData name="Leopold, Julian" userId="a889ec60-edb5-42f3-bac2-536b56b94ba3" providerId="ADAL" clId="{9A1EF664-62A4-493B-9341-9B2B82A800F9}" dt="2018-05-22T22:06:13.605" v="2114" actId="20577"/>
            <ac:spMkLst>
              <pc:docMk/>
              <pc:sldMasterMk cId="0" sldId="2147483648"/>
              <pc:sldLayoutMk cId="149478182" sldId="2147483663"/>
              <ac:spMk id="39" creationId="{CBF29183-9F9E-46BB-B4F3-04EA488F91B1}"/>
            </ac:spMkLst>
          </pc:spChg>
          <pc:spChg chg="add">
            <ac:chgData name="Leopold, Julian" userId="a889ec60-edb5-42f3-bac2-536b56b94ba3" providerId="ADAL" clId="{9A1EF664-62A4-493B-9341-9B2B82A800F9}" dt="2018-05-22T22:06:13.605" v="2114" actId="20577"/>
            <ac:spMkLst>
              <pc:docMk/>
              <pc:sldMasterMk cId="0" sldId="2147483648"/>
              <pc:sldLayoutMk cId="149478182" sldId="2147483663"/>
              <ac:spMk id="40" creationId="{6EDEE0BB-3018-4405-854E-18E0959B68C5}"/>
            </ac:spMkLst>
          </pc:spChg>
          <pc:spChg chg="add">
            <ac:chgData name="Leopold, Julian" userId="a889ec60-edb5-42f3-bac2-536b56b94ba3" providerId="ADAL" clId="{9A1EF664-62A4-493B-9341-9B2B82A800F9}" dt="2018-05-22T22:06:13.605" v="2114" actId="20577"/>
            <ac:spMkLst>
              <pc:docMk/>
              <pc:sldMasterMk cId="0" sldId="2147483648"/>
              <pc:sldLayoutMk cId="149478182" sldId="2147483663"/>
              <ac:spMk id="41" creationId="{BE06FC33-2C3E-467E-9CB0-472523211B84}"/>
            </ac:spMkLst>
          </pc:spChg>
          <pc:spChg chg="add">
            <ac:chgData name="Leopold, Julian" userId="a889ec60-edb5-42f3-bac2-536b56b94ba3" providerId="ADAL" clId="{9A1EF664-62A4-493B-9341-9B2B82A800F9}" dt="2018-05-22T22:06:13.605" v="2114" actId="20577"/>
            <ac:spMkLst>
              <pc:docMk/>
              <pc:sldMasterMk cId="0" sldId="2147483648"/>
              <pc:sldLayoutMk cId="149478182" sldId="2147483663"/>
              <ac:spMk id="42" creationId="{E7AF5F85-C848-41C4-92C9-E767DA6FF08E}"/>
            </ac:spMkLst>
          </pc:spChg>
          <pc:spChg chg="mod">
            <ac:chgData name="Leopold, Julian" userId="a889ec60-edb5-42f3-bac2-536b56b94ba3" providerId="ADAL" clId="{9A1EF664-62A4-493B-9341-9B2B82A800F9}" dt="2018-05-22T20:12:40.709" v="590" actId="2711"/>
            <ac:spMkLst>
              <pc:docMk/>
              <pc:sldMasterMk cId="0" sldId="2147483648"/>
              <pc:sldLayoutMk cId="149478182" sldId="2147483663"/>
              <ac:spMk id="48" creationId="{00000000-0000-0000-0000-000000000000}"/>
            </ac:spMkLst>
          </pc:spChg>
          <pc:grpChg chg="topLvl">
            <ac:chgData name="Leopold, Julian" userId="a889ec60-edb5-42f3-bac2-536b56b94ba3" providerId="ADAL" clId="{9A1EF664-62A4-493B-9341-9B2B82A800F9}" dt="2018-05-22T20:09:29.189" v="580" actId="478"/>
            <ac:grpSpMkLst>
              <pc:docMk/>
              <pc:sldMasterMk cId="0" sldId="2147483648"/>
              <pc:sldLayoutMk cId="149478182" sldId="2147483663"/>
              <ac:grpSpMk id="3" creationId="{3F5426EE-FE26-4A9D-B14B-6EAD70B888C4}"/>
            </ac:grpSpMkLst>
          </pc:grpChg>
          <pc:grpChg chg="del">
            <ac:chgData name="Leopold, Julian" userId="a889ec60-edb5-42f3-bac2-536b56b94ba3" providerId="ADAL" clId="{9A1EF664-62A4-493B-9341-9B2B82A800F9}" dt="2018-05-22T20:09:29.189" v="580" actId="478"/>
            <ac:grpSpMkLst>
              <pc:docMk/>
              <pc:sldMasterMk cId="0" sldId="2147483648"/>
              <pc:sldLayoutMk cId="149478182" sldId="2147483663"/>
              <ac:grpSpMk id="5" creationId="{CF78990F-98F9-459D-9E52-692B9644CA4A}"/>
            </ac:grpSpMkLst>
          </pc:grpChg>
          <pc:grpChg chg="del">
            <ac:chgData name="Leopold, Julian" userId="a889ec60-edb5-42f3-bac2-536b56b94ba3" providerId="ADAL" clId="{9A1EF664-62A4-493B-9341-9B2B82A800F9}" dt="2018-05-22T20:09:29.189" v="580" actId="478"/>
            <ac:grpSpMkLst>
              <pc:docMk/>
              <pc:sldMasterMk cId="0" sldId="2147483648"/>
              <pc:sldLayoutMk cId="149478182" sldId="2147483663"/>
              <ac:grpSpMk id="6" creationId="{35629D5F-2DD6-4909-AFC8-99FA46BD7B05}"/>
            </ac:grpSpMkLst>
          </pc:grpChg>
          <pc:grpChg chg="del">
            <ac:chgData name="Leopold, Julian" userId="a889ec60-edb5-42f3-bac2-536b56b94ba3" providerId="ADAL" clId="{9A1EF664-62A4-493B-9341-9B2B82A800F9}" dt="2018-05-22T20:09:29.189" v="580" actId="478"/>
            <ac:grpSpMkLst>
              <pc:docMk/>
              <pc:sldMasterMk cId="0" sldId="2147483648"/>
              <pc:sldLayoutMk cId="149478182" sldId="2147483663"/>
              <ac:grpSpMk id="26" creationId="{0F8CCC01-E19A-4270-AFB3-EB52038C6909}"/>
            </ac:grpSpMkLst>
          </pc:grpChg>
        </pc:sldLayoutChg>
        <pc:sldLayoutChg chg="addSp delSp modSp">
          <pc:chgData name="Leopold, Julian" userId="a889ec60-edb5-42f3-bac2-536b56b94ba3" providerId="ADAL" clId="{9A1EF664-62A4-493B-9341-9B2B82A800F9}" dt="2018-05-22T22:06:23.058" v="2118" actId="20577"/>
          <pc:sldLayoutMkLst>
            <pc:docMk/>
            <pc:sldMasterMk cId="0" sldId="2147483648"/>
            <pc:sldLayoutMk cId="4201232301" sldId="2147483664"/>
          </pc:sldLayoutMkLst>
          <pc:spChg chg="del">
            <ac:chgData name="Leopold, Julian" userId="a889ec60-edb5-42f3-bac2-536b56b94ba3" providerId="ADAL" clId="{9A1EF664-62A4-493B-9341-9B2B82A800F9}" dt="2018-05-22T20:09:06.352" v="575" actId="478"/>
            <ac:spMkLst>
              <pc:docMk/>
              <pc:sldMasterMk cId="0" sldId="2147483648"/>
              <pc:sldLayoutMk cId="4201232301" sldId="2147483664"/>
              <ac:spMk id="16" creationId="{DE9DB9B2-EA30-4AEB-894D-F418DE587599}"/>
            </ac:spMkLst>
          </pc:spChg>
          <pc:spChg chg="del">
            <ac:chgData name="Leopold, Julian" userId="a889ec60-edb5-42f3-bac2-536b56b94ba3" providerId="ADAL" clId="{9A1EF664-62A4-493B-9341-9B2B82A800F9}" dt="2018-05-22T20:09:03.124" v="574" actId="478"/>
            <ac:spMkLst>
              <pc:docMk/>
              <pc:sldMasterMk cId="0" sldId="2147483648"/>
              <pc:sldLayoutMk cId="4201232301" sldId="2147483664"/>
              <ac:spMk id="18" creationId="{23561773-9062-4207-93A0-C2FD7ECEE00B}"/>
            </ac:spMkLst>
          </pc:spChg>
          <pc:spChg chg="mod">
            <ac:chgData name="Leopold, Julian" userId="a889ec60-edb5-42f3-bac2-536b56b94ba3" providerId="ADAL" clId="{9A1EF664-62A4-493B-9341-9B2B82A800F9}" dt="2018-05-22T20:04:45.118" v="448" actId="207"/>
            <ac:spMkLst>
              <pc:docMk/>
              <pc:sldMasterMk cId="0" sldId="2147483648"/>
              <pc:sldLayoutMk cId="4201232301" sldId="2147483664"/>
              <ac:spMk id="20" creationId="{3BE5C3FC-0EDA-419A-813D-686E020E8ADC}"/>
            </ac:spMkLst>
          </pc:spChg>
          <pc:spChg chg="del">
            <ac:chgData name="Leopold, Julian" userId="a889ec60-edb5-42f3-bac2-536b56b94ba3" providerId="ADAL" clId="{9A1EF664-62A4-493B-9341-9B2B82A800F9}" dt="2018-05-22T20:09:09.372" v="576" actId="478"/>
            <ac:spMkLst>
              <pc:docMk/>
              <pc:sldMasterMk cId="0" sldId="2147483648"/>
              <pc:sldLayoutMk cId="4201232301" sldId="2147483664"/>
              <ac:spMk id="21" creationId="{17002BF0-A45F-4BED-ABA2-3474471D3BC1}"/>
            </ac:spMkLst>
          </pc:spChg>
          <pc:spChg chg="mod">
            <ac:chgData name="Leopold, Julian" userId="a889ec60-edb5-42f3-bac2-536b56b94ba3" providerId="ADAL" clId="{9A1EF664-62A4-493B-9341-9B2B82A800F9}" dt="2018-05-22T20:04:37.700" v="447" actId="207"/>
            <ac:spMkLst>
              <pc:docMk/>
              <pc:sldMasterMk cId="0" sldId="2147483648"/>
              <pc:sldLayoutMk cId="4201232301" sldId="2147483664"/>
              <ac:spMk id="22" creationId="{FB2C50BD-A867-478A-B2DF-25E52D5431A3}"/>
            </ac:spMkLst>
          </pc:spChg>
          <pc:spChg chg="del">
            <ac:chgData name="Leopold, Julian" userId="a889ec60-edb5-42f3-bac2-536b56b94ba3" providerId="ADAL" clId="{9A1EF664-62A4-493B-9341-9B2B82A800F9}" dt="2018-05-22T20:09:12.436" v="577" actId="478"/>
            <ac:spMkLst>
              <pc:docMk/>
              <pc:sldMasterMk cId="0" sldId="2147483648"/>
              <pc:sldLayoutMk cId="4201232301" sldId="2147483664"/>
              <ac:spMk id="23" creationId="{E947DDA5-8842-4FC2-AFCD-F28250E04EBF}"/>
            </ac:spMkLst>
          </pc:spChg>
          <pc:spChg chg="del topLvl">
            <ac:chgData name="Leopold, Julian" userId="a889ec60-edb5-42f3-bac2-536b56b94ba3" providerId="ADAL" clId="{9A1EF664-62A4-493B-9341-9B2B82A800F9}" dt="2018-05-22T20:09:15.891" v="578" actId="478"/>
            <ac:spMkLst>
              <pc:docMk/>
              <pc:sldMasterMk cId="0" sldId="2147483648"/>
              <pc:sldLayoutMk cId="4201232301" sldId="2147483664"/>
              <ac:spMk id="25" creationId="{8DC881F3-8DA3-4614-B10F-16A905EC6090}"/>
            </ac:spMkLst>
          </pc:spChg>
          <pc:spChg chg="add del">
            <ac:chgData name="Leopold, Julian" userId="a889ec60-edb5-42f3-bac2-536b56b94ba3" providerId="ADAL" clId="{9A1EF664-62A4-493B-9341-9B2B82A800F9}" dt="2018-05-22T22:06:22.035" v="2117" actId="478"/>
            <ac:spMkLst>
              <pc:docMk/>
              <pc:sldMasterMk cId="0" sldId="2147483648"/>
              <pc:sldLayoutMk cId="4201232301" sldId="2147483664"/>
              <ac:spMk id="27" creationId="{5C865FA7-977B-4BA8-A804-05D859CAD1FA}"/>
            </ac:spMkLst>
          </pc:spChg>
          <pc:spChg chg="add del">
            <ac:chgData name="Leopold, Julian" userId="a889ec60-edb5-42f3-bac2-536b56b94ba3" providerId="ADAL" clId="{9A1EF664-62A4-493B-9341-9B2B82A800F9}" dt="2018-05-22T22:06:22.035" v="2117" actId="478"/>
            <ac:spMkLst>
              <pc:docMk/>
              <pc:sldMasterMk cId="0" sldId="2147483648"/>
              <pc:sldLayoutMk cId="4201232301" sldId="2147483664"/>
              <ac:spMk id="28" creationId="{B6B0CFD1-3977-4F18-9301-E1376C10CADD}"/>
            </ac:spMkLst>
          </pc:spChg>
          <pc:spChg chg="add del">
            <ac:chgData name="Leopold, Julian" userId="a889ec60-edb5-42f3-bac2-536b56b94ba3" providerId="ADAL" clId="{9A1EF664-62A4-493B-9341-9B2B82A800F9}" dt="2018-05-22T22:06:22.035" v="2117" actId="478"/>
            <ac:spMkLst>
              <pc:docMk/>
              <pc:sldMasterMk cId="0" sldId="2147483648"/>
              <pc:sldLayoutMk cId="4201232301" sldId="2147483664"/>
              <ac:spMk id="29" creationId="{1D611A19-BE8D-4367-AF2A-8CF08F8EA601}"/>
            </ac:spMkLst>
          </pc:spChg>
          <pc:spChg chg="add del">
            <ac:chgData name="Leopold, Julian" userId="a889ec60-edb5-42f3-bac2-536b56b94ba3" providerId="ADAL" clId="{9A1EF664-62A4-493B-9341-9B2B82A800F9}" dt="2018-05-22T22:06:22.035" v="2117" actId="478"/>
            <ac:spMkLst>
              <pc:docMk/>
              <pc:sldMasterMk cId="0" sldId="2147483648"/>
              <pc:sldLayoutMk cId="4201232301" sldId="2147483664"/>
              <ac:spMk id="30" creationId="{351DAE8B-1508-4E2F-8B58-A60FBA4FC41E}"/>
            </ac:spMkLst>
          </pc:spChg>
          <pc:spChg chg="add del">
            <ac:chgData name="Leopold, Julian" userId="a889ec60-edb5-42f3-bac2-536b56b94ba3" providerId="ADAL" clId="{9A1EF664-62A4-493B-9341-9B2B82A800F9}" dt="2018-05-22T22:06:22.035" v="2117" actId="478"/>
            <ac:spMkLst>
              <pc:docMk/>
              <pc:sldMasterMk cId="0" sldId="2147483648"/>
              <pc:sldLayoutMk cId="4201232301" sldId="2147483664"/>
              <ac:spMk id="31" creationId="{E5EC8C4A-C9B6-4C0A-95FF-1D436F620A50}"/>
            </ac:spMkLst>
          </pc:spChg>
          <pc:spChg chg="add del">
            <ac:chgData name="Leopold, Julian" userId="a889ec60-edb5-42f3-bac2-536b56b94ba3" providerId="ADAL" clId="{9A1EF664-62A4-493B-9341-9B2B82A800F9}" dt="2018-05-22T22:06:21.066" v="2116" actId="20577"/>
            <ac:spMkLst>
              <pc:docMk/>
              <pc:sldMasterMk cId="0" sldId="2147483648"/>
              <pc:sldLayoutMk cId="4201232301" sldId="2147483664"/>
              <ac:spMk id="32" creationId="{B6542751-EC69-4FB9-89CD-94FF42850B25}"/>
            </ac:spMkLst>
          </pc:spChg>
          <pc:spChg chg="add del">
            <ac:chgData name="Leopold, Julian" userId="a889ec60-edb5-42f3-bac2-536b56b94ba3" providerId="ADAL" clId="{9A1EF664-62A4-493B-9341-9B2B82A800F9}" dt="2018-05-22T22:06:21.066" v="2116" actId="20577"/>
            <ac:spMkLst>
              <pc:docMk/>
              <pc:sldMasterMk cId="0" sldId="2147483648"/>
              <pc:sldLayoutMk cId="4201232301" sldId="2147483664"/>
              <ac:spMk id="33" creationId="{D40078CF-C348-4080-9895-D99307E46E53}"/>
            </ac:spMkLst>
          </pc:spChg>
          <pc:spChg chg="add del">
            <ac:chgData name="Leopold, Julian" userId="a889ec60-edb5-42f3-bac2-536b56b94ba3" providerId="ADAL" clId="{9A1EF664-62A4-493B-9341-9B2B82A800F9}" dt="2018-05-22T22:06:21.066" v="2116" actId="20577"/>
            <ac:spMkLst>
              <pc:docMk/>
              <pc:sldMasterMk cId="0" sldId="2147483648"/>
              <pc:sldLayoutMk cId="4201232301" sldId="2147483664"/>
              <ac:spMk id="34" creationId="{7937547A-AF49-4B25-ACB3-3A6AFF001A7F}"/>
            </ac:spMkLst>
          </pc:spChg>
          <pc:spChg chg="add del">
            <ac:chgData name="Leopold, Julian" userId="a889ec60-edb5-42f3-bac2-536b56b94ba3" providerId="ADAL" clId="{9A1EF664-62A4-493B-9341-9B2B82A800F9}" dt="2018-05-22T22:06:21.066" v="2116" actId="20577"/>
            <ac:spMkLst>
              <pc:docMk/>
              <pc:sldMasterMk cId="0" sldId="2147483648"/>
              <pc:sldLayoutMk cId="4201232301" sldId="2147483664"/>
              <ac:spMk id="35" creationId="{AE49D7B7-96DF-4203-9C9C-A77BD2B7D09B}"/>
            </ac:spMkLst>
          </pc:spChg>
          <pc:spChg chg="add del">
            <ac:chgData name="Leopold, Julian" userId="a889ec60-edb5-42f3-bac2-536b56b94ba3" providerId="ADAL" clId="{9A1EF664-62A4-493B-9341-9B2B82A800F9}" dt="2018-05-22T22:06:21.066" v="2116" actId="20577"/>
            <ac:spMkLst>
              <pc:docMk/>
              <pc:sldMasterMk cId="0" sldId="2147483648"/>
              <pc:sldLayoutMk cId="4201232301" sldId="2147483664"/>
              <ac:spMk id="36" creationId="{DFEAA4B7-6BA8-4392-9260-6A844D3399A9}"/>
            </ac:spMkLst>
          </pc:spChg>
          <pc:spChg chg="add">
            <ac:chgData name="Leopold, Julian" userId="a889ec60-edb5-42f3-bac2-536b56b94ba3" providerId="ADAL" clId="{9A1EF664-62A4-493B-9341-9B2B82A800F9}" dt="2018-05-22T22:06:23.058" v="2118" actId="20577"/>
            <ac:spMkLst>
              <pc:docMk/>
              <pc:sldMasterMk cId="0" sldId="2147483648"/>
              <pc:sldLayoutMk cId="4201232301" sldId="2147483664"/>
              <ac:spMk id="37" creationId="{9311F75A-B08F-4584-9067-92DA6AC845FA}"/>
            </ac:spMkLst>
          </pc:spChg>
          <pc:spChg chg="add">
            <ac:chgData name="Leopold, Julian" userId="a889ec60-edb5-42f3-bac2-536b56b94ba3" providerId="ADAL" clId="{9A1EF664-62A4-493B-9341-9B2B82A800F9}" dt="2018-05-22T22:06:23.058" v="2118" actId="20577"/>
            <ac:spMkLst>
              <pc:docMk/>
              <pc:sldMasterMk cId="0" sldId="2147483648"/>
              <pc:sldLayoutMk cId="4201232301" sldId="2147483664"/>
              <ac:spMk id="38" creationId="{68A92816-576E-4EBD-B15C-57535368BE90}"/>
            </ac:spMkLst>
          </pc:spChg>
          <pc:spChg chg="add">
            <ac:chgData name="Leopold, Julian" userId="a889ec60-edb5-42f3-bac2-536b56b94ba3" providerId="ADAL" clId="{9A1EF664-62A4-493B-9341-9B2B82A800F9}" dt="2018-05-22T22:06:23.058" v="2118" actId="20577"/>
            <ac:spMkLst>
              <pc:docMk/>
              <pc:sldMasterMk cId="0" sldId="2147483648"/>
              <pc:sldLayoutMk cId="4201232301" sldId="2147483664"/>
              <ac:spMk id="39" creationId="{981E2586-3BA5-405E-923D-9BA07CFA7D35}"/>
            </ac:spMkLst>
          </pc:spChg>
          <pc:spChg chg="add">
            <ac:chgData name="Leopold, Julian" userId="a889ec60-edb5-42f3-bac2-536b56b94ba3" providerId="ADAL" clId="{9A1EF664-62A4-493B-9341-9B2B82A800F9}" dt="2018-05-22T22:06:23.058" v="2118" actId="20577"/>
            <ac:spMkLst>
              <pc:docMk/>
              <pc:sldMasterMk cId="0" sldId="2147483648"/>
              <pc:sldLayoutMk cId="4201232301" sldId="2147483664"/>
              <ac:spMk id="40" creationId="{69343EA8-54D9-42E0-B683-86875702B831}"/>
            </ac:spMkLst>
          </pc:spChg>
          <pc:spChg chg="add">
            <ac:chgData name="Leopold, Julian" userId="a889ec60-edb5-42f3-bac2-536b56b94ba3" providerId="ADAL" clId="{9A1EF664-62A4-493B-9341-9B2B82A800F9}" dt="2018-05-22T22:06:23.058" v="2118" actId="20577"/>
            <ac:spMkLst>
              <pc:docMk/>
              <pc:sldMasterMk cId="0" sldId="2147483648"/>
              <pc:sldLayoutMk cId="4201232301" sldId="2147483664"/>
              <ac:spMk id="41" creationId="{6F23897F-482F-4B16-B1D4-617408B5236C}"/>
            </ac:spMkLst>
          </pc:spChg>
          <pc:spChg chg="mod">
            <ac:chgData name="Leopold, Julian" userId="a889ec60-edb5-42f3-bac2-536b56b94ba3" providerId="ADAL" clId="{9A1EF664-62A4-493B-9341-9B2B82A800F9}" dt="2018-05-22T20:12:47.380" v="591" actId="2711"/>
            <ac:spMkLst>
              <pc:docMk/>
              <pc:sldMasterMk cId="0" sldId="2147483648"/>
              <pc:sldLayoutMk cId="4201232301" sldId="2147483664"/>
              <ac:spMk id="48" creationId="{00000000-0000-0000-0000-000000000000}"/>
            </ac:spMkLst>
          </pc:spChg>
          <pc:grpChg chg="topLvl">
            <ac:chgData name="Leopold, Julian" userId="a889ec60-edb5-42f3-bac2-536b56b94ba3" providerId="ADAL" clId="{9A1EF664-62A4-493B-9341-9B2B82A800F9}" dt="2018-05-22T20:09:15.891" v="578" actId="478"/>
            <ac:grpSpMkLst>
              <pc:docMk/>
              <pc:sldMasterMk cId="0" sldId="2147483648"/>
              <pc:sldLayoutMk cId="4201232301" sldId="2147483664"/>
              <ac:grpSpMk id="3" creationId="{3F5426EE-FE26-4A9D-B14B-6EAD70B888C4}"/>
            </ac:grpSpMkLst>
          </pc:grpChg>
          <pc:grpChg chg="del">
            <ac:chgData name="Leopold, Julian" userId="a889ec60-edb5-42f3-bac2-536b56b94ba3" providerId="ADAL" clId="{9A1EF664-62A4-493B-9341-9B2B82A800F9}" dt="2018-05-22T20:09:03.124" v="574" actId="478"/>
            <ac:grpSpMkLst>
              <pc:docMk/>
              <pc:sldMasterMk cId="0" sldId="2147483648"/>
              <pc:sldLayoutMk cId="4201232301" sldId="2147483664"/>
              <ac:grpSpMk id="5" creationId="{CF78990F-98F9-459D-9E52-692B9644CA4A}"/>
            </ac:grpSpMkLst>
          </pc:grpChg>
          <pc:grpChg chg="del">
            <ac:chgData name="Leopold, Julian" userId="a889ec60-edb5-42f3-bac2-536b56b94ba3" providerId="ADAL" clId="{9A1EF664-62A4-493B-9341-9B2B82A800F9}" dt="2018-05-22T20:09:06.352" v="575" actId="478"/>
            <ac:grpSpMkLst>
              <pc:docMk/>
              <pc:sldMasterMk cId="0" sldId="2147483648"/>
              <pc:sldLayoutMk cId="4201232301" sldId="2147483664"/>
              <ac:grpSpMk id="6" creationId="{35629D5F-2DD6-4909-AFC8-99FA46BD7B05}"/>
            </ac:grpSpMkLst>
          </pc:grpChg>
          <pc:grpChg chg="del">
            <ac:chgData name="Leopold, Julian" userId="a889ec60-edb5-42f3-bac2-536b56b94ba3" providerId="ADAL" clId="{9A1EF664-62A4-493B-9341-9B2B82A800F9}" dt="2018-05-22T20:09:15.891" v="578" actId="478"/>
            <ac:grpSpMkLst>
              <pc:docMk/>
              <pc:sldMasterMk cId="0" sldId="2147483648"/>
              <pc:sldLayoutMk cId="4201232301" sldId="2147483664"/>
              <ac:grpSpMk id="26" creationId="{0F8CCC01-E19A-4270-AFB3-EB52038C6909}"/>
            </ac:grpSpMkLst>
          </pc:grpChg>
        </pc:sldLayoutChg>
        <pc:sldLayoutChg chg="addSp delSp modSp">
          <pc:chgData name="Leopold, Julian" userId="a889ec60-edb5-42f3-bac2-536b56b94ba3" providerId="ADAL" clId="{9A1EF664-62A4-493B-9341-9B2B82A800F9}" dt="2018-05-22T22:06:31.677" v="2120" actId="20577"/>
          <pc:sldLayoutMkLst>
            <pc:docMk/>
            <pc:sldMasterMk cId="0" sldId="2147483648"/>
            <pc:sldLayoutMk cId="3316158677" sldId="2147483665"/>
          </pc:sldLayoutMkLst>
          <pc:spChg chg="mod topLvl">
            <ac:chgData name="Leopold, Julian" userId="a889ec60-edb5-42f3-bac2-536b56b94ba3" providerId="ADAL" clId="{9A1EF664-62A4-493B-9341-9B2B82A800F9}" dt="2018-05-22T20:08:48.239" v="573" actId="165"/>
            <ac:spMkLst>
              <pc:docMk/>
              <pc:sldMasterMk cId="0" sldId="2147483648"/>
              <pc:sldLayoutMk cId="3316158677" sldId="2147483665"/>
              <ac:spMk id="15" creationId="{35B82753-4427-4610-A796-2492761D6252}"/>
            </ac:spMkLst>
          </pc:spChg>
          <pc:spChg chg="del mod topLvl">
            <ac:chgData name="Leopold, Julian" userId="a889ec60-edb5-42f3-bac2-536b56b94ba3" providerId="ADAL" clId="{9A1EF664-62A4-493B-9341-9B2B82A800F9}" dt="2018-05-22T22:06:31.076" v="2119" actId="478"/>
            <ac:spMkLst>
              <pc:docMk/>
              <pc:sldMasterMk cId="0" sldId="2147483648"/>
              <pc:sldLayoutMk cId="3316158677" sldId="2147483665"/>
              <ac:spMk id="16" creationId="{DE9DB9B2-EA30-4AEB-894D-F418DE587599}"/>
            </ac:spMkLst>
          </pc:spChg>
          <pc:spChg chg="mod">
            <ac:chgData name="Leopold, Julian" userId="a889ec60-edb5-42f3-bac2-536b56b94ba3" providerId="ADAL" clId="{9A1EF664-62A4-493B-9341-9B2B82A800F9}" dt="2018-05-22T20:06:49.688" v="559" actId="6549"/>
            <ac:spMkLst>
              <pc:docMk/>
              <pc:sldMasterMk cId="0" sldId="2147483648"/>
              <pc:sldLayoutMk cId="3316158677" sldId="2147483665"/>
              <ac:spMk id="18" creationId="{23561773-9062-4207-93A0-C2FD7ECEE00B}"/>
            </ac:spMkLst>
          </pc:spChg>
          <pc:spChg chg="mod topLvl">
            <ac:chgData name="Leopold, Julian" userId="a889ec60-edb5-42f3-bac2-536b56b94ba3" providerId="ADAL" clId="{9A1EF664-62A4-493B-9341-9B2B82A800F9}" dt="2018-05-22T20:08:19.384" v="570" actId="165"/>
            <ac:spMkLst>
              <pc:docMk/>
              <pc:sldMasterMk cId="0" sldId="2147483648"/>
              <pc:sldLayoutMk cId="3316158677" sldId="2147483665"/>
              <ac:spMk id="20" creationId="{3BE5C3FC-0EDA-419A-813D-686E020E8ADC}"/>
            </ac:spMkLst>
          </pc:spChg>
          <pc:spChg chg="del mod topLvl">
            <ac:chgData name="Leopold, Julian" userId="a889ec60-edb5-42f3-bac2-536b56b94ba3" providerId="ADAL" clId="{9A1EF664-62A4-493B-9341-9B2B82A800F9}" dt="2018-05-22T22:06:31.076" v="2119" actId="478"/>
            <ac:spMkLst>
              <pc:docMk/>
              <pc:sldMasterMk cId="0" sldId="2147483648"/>
              <pc:sldLayoutMk cId="3316158677" sldId="2147483665"/>
              <ac:spMk id="21" creationId="{17002BF0-A45F-4BED-ABA2-3474471D3BC1}"/>
            </ac:spMkLst>
          </pc:spChg>
          <pc:spChg chg="mod topLvl">
            <ac:chgData name="Leopold, Julian" userId="a889ec60-edb5-42f3-bac2-536b56b94ba3" providerId="ADAL" clId="{9A1EF664-62A4-493B-9341-9B2B82A800F9}" dt="2018-05-22T20:08:19.384" v="570" actId="165"/>
            <ac:spMkLst>
              <pc:docMk/>
              <pc:sldMasterMk cId="0" sldId="2147483648"/>
              <pc:sldLayoutMk cId="3316158677" sldId="2147483665"/>
              <ac:spMk id="22" creationId="{FB2C50BD-A867-478A-B2DF-25E52D5431A3}"/>
            </ac:spMkLst>
          </pc:spChg>
          <pc:spChg chg="del mod topLvl">
            <ac:chgData name="Leopold, Julian" userId="a889ec60-edb5-42f3-bac2-536b56b94ba3" providerId="ADAL" clId="{9A1EF664-62A4-493B-9341-9B2B82A800F9}" dt="2018-05-22T22:06:31.076" v="2119" actId="478"/>
            <ac:spMkLst>
              <pc:docMk/>
              <pc:sldMasterMk cId="0" sldId="2147483648"/>
              <pc:sldLayoutMk cId="3316158677" sldId="2147483665"/>
              <ac:spMk id="23" creationId="{E947DDA5-8842-4FC2-AFCD-F28250E04EBF}"/>
            </ac:spMkLst>
          </pc:spChg>
          <pc:spChg chg="mod topLvl">
            <ac:chgData name="Leopold, Julian" userId="a889ec60-edb5-42f3-bac2-536b56b94ba3" providerId="ADAL" clId="{9A1EF664-62A4-493B-9341-9B2B82A800F9}" dt="2018-05-22T20:08:24.560" v="571" actId="165"/>
            <ac:spMkLst>
              <pc:docMk/>
              <pc:sldMasterMk cId="0" sldId="2147483648"/>
              <pc:sldLayoutMk cId="3316158677" sldId="2147483665"/>
              <ac:spMk id="24" creationId="{FC8A09D1-1952-4740-BD80-58A1D83E63EE}"/>
            </ac:spMkLst>
          </pc:spChg>
          <pc:spChg chg="del mod topLvl">
            <ac:chgData name="Leopold, Julian" userId="a889ec60-edb5-42f3-bac2-536b56b94ba3" providerId="ADAL" clId="{9A1EF664-62A4-493B-9341-9B2B82A800F9}" dt="2018-05-22T22:06:31.076" v="2119" actId="478"/>
            <ac:spMkLst>
              <pc:docMk/>
              <pc:sldMasterMk cId="0" sldId="2147483648"/>
              <pc:sldLayoutMk cId="3316158677" sldId="2147483665"/>
              <ac:spMk id="25" creationId="{8DC881F3-8DA3-4614-B10F-16A905EC6090}"/>
            </ac:spMkLst>
          </pc:spChg>
          <pc:spChg chg="add del mod">
            <ac:chgData name="Leopold, Julian" userId="a889ec60-edb5-42f3-bac2-536b56b94ba3" providerId="ADAL" clId="{9A1EF664-62A4-493B-9341-9B2B82A800F9}" dt="2018-05-22T22:06:31.076" v="2119" actId="478"/>
            <ac:spMkLst>
              <pc:docMk/>
              <pc:sldMasterMk cId="0" sldId="2147483648"/>
              <pc:sldLayoutMk cId="3316158677" sldId="2147483665"/>
              <ac:spMk id="27" creationId="{EF161FBF-16B9-49BB-9EF7-B8108FE03836}"/>
            </ac:spMkLst>
          </pc:spChg>
          <pc:spChg chg="add">
            <ac:chgData name="Leopold, Julian" userId="a889ec60-edb5-42f3-bac2-536b56b94ba3" providerId="ADAL" clId="{9A1EF664-62A4-493B-9341-9B2B82A800F9}" dt="2018-05-22T22:06:31.677" v="2120" actId="20577"/>
            <ac:spMkLst>
              <pc:docMk/>
              <pc:sldMasterMk cId="0" sldId="2147483648"/>
              <pc:sldLayoutMk cId="3316158677" sldId="2147483665"/>
              <ac:spMk id="28" creationId="{2E743F1B-8B16-48E3-9637-77F83557538B}"/>
            </ac:spMkLst>
          </pc:spChg>
          <pc:spChg chg="add">
            <ac:chgData name="Leopold, Julian" userId="a889ec60-edb5-42f3-bac2-536b56b94ba3" providerId="ADAL" clId="{9A1EF664-62A4-493B-9341-9B2B82A800F9}" dt="2018-05-22T22:06:31.677" v="2120" actId="20577"/>
            <ac:spMkLst>
              <pc:docMk/>
              <pc:sldMasterMk cId="0" sldId="2147483648"/>
              <pc:sldLayoutMk cId="3316158677" sldId="2147483665"/>
              <ac:spMk id="29" creationId="{AD71EFB4-07D6-4105-A224-FB65AEE419D4}"/>
            </ac:spMkLst>
          </pc:spChg>
          <pc:spChg chg="add">
            <ac:chgData name="Leopold, Julian" userId="a889ec60-edb5-42f3-bac2-536b56b94ba3" providerId="ADAL" clId="{9A1EF664-62A4-493B-9341-9B2B82A800F9}" dt="2018-05-22T22:06:31.677" v="2120" actId="20577"/>
            <ac:spMkLst>
              <pc:docMk/>
              <pc:sldMasterMk cId="0" sldId="2147483648"/>
              <pc:sldLayoutMk cId="3316158677" sldId="2147483665"/>
              <ac:spMk id="30" creationId="{6427C861-819E-46E1-8005-0C545D634C63}"/>
            </ac:spMkLst>
          </pc:spChg>
          <pc:spChg chg="add">
            <ac:chgData name="Leopold, Julian" userId="a889ec60-edb5-42f3-bac2-536b56b94ba3" providerId="ADAL" clId="{9A1EF664-62A4-493B-9341-9B2B82A800F9}" dt="2018-05-22T22:06:31.677" v="2120" actId="20577"/>
            <ac:spMkLst>
              <pc:docMk/>
              <pc:sldMasterMk cId="0" sldId="2147483648"/>
              <pc:sldLayoutMk cId="3316158677" sldId="2147483665"/>
              <ac:spMk id="31" creationId="{F584F052-F6FC-4861-9FD0-6BE223BE6294}"/>
            </ac:spMkLst>
          </pc:spChg>
          <pc:spChg chg="add">
            <ac:chgData name="Leopold, Julian" userId="a889ec60-edb5-42f3-bac2-536b56b94ba3" providerId="ADAL" clId="{9A1EF664-62A4-493B-9341-9B2B82A800F9}" dt="2018-05-22T22:06:31.677" v="2120" actId="20577"/>
            <ac:spMkLst>
              <pc:docMk/>
              <pc:sldMasterMk cId="0" sldId="2147483648"/>
              <pc:sldLayoutMk cId="3316158677" sldId="2147483665"/>
              <ac:spMk id="32" creationId="{E3397A99-2B47-46A9-B6AE-E9A4CC6A4289}"/>
            </ac:spMkLst>
          </pc:spChg>
          <pc:spChg chg="mod">
            <ac:chgData name="Leopold, Julian" userId="a889ec60-edb5-42f3-bac2-536b56b94ba3" providerId="ADAL" clId="{9A1EF664-62A4-493B-9341-9B2B82A800F9}" dt="2018-05-22T20:12:53.653" v="592" actId="2711"/>
            <ac:spMkLst>
              <pc:docMk/>
              <pc:sldMasterMk cId="0" sldId="2147483648"/>
              <pc:sldLayoutMk cId="3316158677" sldId="2147483665"/>
              <ac:spMk id="48" creationId="{00000000-0000-0000-0000-000000000000}"/>
            </ac:spMkLst>
          </pc:spChg>
          <pc:grpChg chg="del mod topLvl">
            <ac:chgData name="Leopold, Julian" userId="a889ec60-edb5-42f3-bac2-536b56b94ba3" providerId="ADAL" clId="{9A1EF664-62A4-493B-9341-9B2B82A800F9}" dt="2018-05-22T20:08:24.560" v="571" actId="165"/>
            <ac:grpSpMkLst>
              <pc:docMk/>
              <pc:sldMasterMk cId="0" sldId="2147483648"/>
              <pc:sldLayoutMk cId="3316158677" sldId="2147483665"/>
              <ac:grpSpMk id="2" creationId="{D66DDBE4-6D2C-4026-8A29-EB3C1C843BED}"/>
            </ac:grpSpMkLst>
          </pc:grpChg>
          <pc:grpChg chg="del mod topLvl">
            <ac:chgData name="Leopold, Julian" userId="a889ec60-edb5-42f3-bac2-536b56b94ba3" providerId="ADAL" clId="{9A1EF664-62A4-493B-9341-9B2B82A800F9}" dt="2018-05-22T20:08:19.384" v="570" actId="165"/>
            <ac:grpSpMkLst>
              <pc:docMk/>
              <pc:sldMasterMk cId="0" sldId="2147483648"/>
              <pc:sldLayoutMk cId="3316158677" sldId="2147483665"/>
              <ac:grpSpMk id="3" creationId="{3F5426EE-FE26-4A9D-B14B-6EAD70B888C4}"/>
            </ac:grpSpMkLst>
          </pc:grpChg>
          <pc:grpChg chg="del mod topLvl">
            <ac:chgData name="Leopold, Julian" userId="a889ec60-edb5-42f3-bac2-536b56b94ba3" providerId="ADAL" clId="{9A1EF664-62A4-493B-9341-9B2B82A800F9}" dt="2018-05-22T20:08:32.655" v="572" actId="165"/>
            <ac:grpSpMkLst>
              <pc:docMk/>
              <pc:sldMasterMk cId="0" sldId="2147483648"/>
              <pc:sldLayoutMk cId="3316158677" sldId="2147483665"/>
              <ac:grpSpMk id="4" creationId="{C86EA7CD-5070-40CC-BD48-19014A61049F}"/>
            </ac:grpSpMkLst>
          </pc:grpChg>
          <pc:grpChg chg="mod topLvl">
            <ac:chgData name="Leopold, Julian" userId="a889ec60-edb5-42f3-bac2-536b56b94ba3" providerId="ADAL" clId="{9A1EF664-62A4-493B-9341-9B2B82A800F9}" dt="2018-05-22T20:08:32.655" v="572" actId="165"/>
            <ac:grpSpMkLst>
              <pc:docMk/>
              <pc:sldMasterMk cId="0" sldId="2147483648"/>
              <pc:sldLayoutMk cId="3316158677" sldId="2147483665"/>
              <ac:grpSpMk id="5" creationId="{CF78990F-98F9-459D-9E52-692B9644CA4A}"/>
            </ac:grpSpMkLst>
          </pc:grpChg>
          <pc:grpChg chg="del mod topLvl">
            <ac:chgData name="Leopold, Julian" userId="a889ec60-edb5-42f3-bac2-536b56b94ba3" providerId="ADAL" clId="{9A1EF664-62A4-493B-9341-9B2B82A800F9}" dt="2018-05-22T20:08:48.239" v="573" actId="165"/>
            <ac:grpSpMkLst>
              <pc:docMk/>
              <pc:sldMasterMk cId="0" sldId="2147483648"/>
              <pc:sldLayoutMk cId="3316158677" sldId="2147483665"/>
              <ac:grpSpMk id="6" creationId="{35629D5F-2DD6-4909-AFC8-99FA46BD7B05}"/>
            </ac:grpSpMkLst>
          </pc:grpChg>
          <pc:grpChg chg="del">
            <ac:chgData name="Leopold, Julian" userId="a889ec60-edb5-42f3-bac2-536b56b94ba3" providerId="ADAL" clId="{9A1EF664-62A4-493B-9341-9B2B82A800F9}" dt="2018-05-22T20:08:13.232" v="569" actId="165"/>
            <ac:grpSpMkLst>
              <pc:docMk/>
              <pc:sldMasterMk cId="0" sldId="2147483648"/>
              <pc:sldLayoutMk cId="3316158677" sldId="2147483665"/>
              <ac:grpSpMk id="26" creationId="{0F8CCC01-E19A-4270-AFB3-EB52038C6909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know the feeling</a:t>
            </a:r>
            <a:r>
              <a:rPr lang="en-US"/>
              <a:t>, when ….</a:t>
            </a:r>
          </a:p>
          <a:p>
            <a:r>
              <a:rPr lang="en-US" dirty="0"/>
              <a:t>You open the fridge and you have no clue what to cook with the available ingredients?</a:t>
            </a:r>
          </a:p>
          <a:p>
            <a:r>
              <a:rPr lang="en-US" dirty="0"/>
              <a:t>You are not even sure how they got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99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App Promised the solution. </a:t>
            </a:r>
          </a:p>
          <a:p>
            <a:r>
              <a:rPr lang="en-US" dirty="0" err="1"/>
              <a:t>Yummly</a:t>
            </a:r>
            <a:r>
              <a:rPr lang="en-US" dirty="0"/>
              <a:t> 2.0</a:t>
            </a:r>
          </a:p>
          <a:p>
            <a:r>
              <a:rPr lang="en-US" dirty="0"/>
              <a:t>But </a:t>
            </a:r>
            <a:r>
              <a:rPr lang="en-US" dirty="0" err="1"/>
              <a:t>Yummly</a:t>
            </a:r>
            <a:r>
              <a:rPr lang="en-US" dirty="0"/>
              <a:t> did not deliver until today. And we don’t like asparagus anyways.</a:t>
            </a:r>
          </a:p>
        </p:txBody>
      </p:sp>
    </p:spTree>
    <p:extLst>
      <p:ext uri="{BB962C8B-B14F-4D97-AF65-F5344CB8AC3E}">
        <p14:creationId xmlns:p14="http://schemas.microsoft.com/office/powerpoint/2010/main" val="136581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why we developed Yummly3.0. </a:t>
            </a:r>
          </a:p>
          <a:p>
            <a:r>
              <a:rPr lang="en-US" dirty="0"/>
              <a:t>Beautifully engineered python front end</a:t>
            </a:r>
          </a:p>
        </p:txBody>
      </p:sp>
    </p:spTree>
    <p:extLst>
      <p:ext uri="{BB962C8B-B14F-4D97-AF65-F5344CB8AC3E}">
        <p14:creationId xmlns:p14="http://schemas.microsoft.com/office/powerpoint/2010/main" val="69647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7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35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25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79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Series A funding is useful in optimizing product and user base.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9600" b="0"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93026" y="9333555"/>
            <a:ext cx="447237" cy="4308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426EE-FE26-4A9D-B14B-6EAD70B888C4}"/>
              </a:ext>
            </a:extLst>
          </p:cNvPr>
          <p:cNvGrpSpPr/>
          <p:nvPr userDrawn="1"/>
        </p:nvGrpSpPr>
        <p:grpSpPr>
          <a:xfrm>
            <a:off x="249691" y="9059982"/>
            <a:ext cx="16849502" cy="457996"/>
            <a:chOff x="148947" y="8874380"/>
            <a:chExt cx="14057408" cy="457996"/>
          </a:xfrm>
        </p:grpSpPr>
        <p:sp>
          <p:nvSpPr>
            <p:cNvPr id="20" name="Pfeil: Chevron 22">
              <a:extLst>
                <a:ext uri="{FF2B5EF4-FFF2-40B4-BE49-F238E27FC236}">
                  <a16:creationId xmlns:a16="http://schemas.microsoft.com/office/drawing/2014/main" id="{3BE5C3FC-0EDA-419A-813D-686E020E8ADC}"/>
                </a:ext>
              </a:extLst>
            </p:cNvPr>
            <p:cNvSpPr/>
            <p:nvPr userDrawn="1"/>
          </p:nvSpPr>
          <p:spPr>
            <a:xfrm>
              <a:off x="5708807" y="8875638"/>
              <a:ext cx="2829435" cy="451968"/>
            </a:xfrm>
            <a:prstGeom prst="chevron">
              <a:avLst/>
            </a:prstGeom>
            <a:solidFill>
              <a:srgbClr val="01010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sp>
          <p:nvSpPr>
            <p:cNvPr id="22" name="Pfeil: Chevron 22">
              <a:extLst>
                <a:ext uri="{FF2B5EF4-FFF2-40B4-BE49-F238E27FC236}">
                  <a16:creationId xmlns:a16="http://schemas.microsoft.com/office/drawing/2014/main" id="{FB2C50BD-A867-478A-B2DF-25E52D5431A3}"/>
                </a:ext>
              </a:extLst>
            </p:cNvPr>
            <p:cNvSpPr/>
            <p:nvPr userDrawn="1"/>
          </p:nvSpPr>
          <p:spPr>
            <a:xfrm>
              <a:off x="8547485" y="8875638"/>
              <a:ext cx="2829435" cy="451968"/>
            </a:xfrm>
            <a:prstGeom prst="chevron">
              <a:avLst/>
            </a:prstGeom>
            <a:solidFill>
              <a:srgbClr val="01010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6DDBE4-6D2C-4026-8A29-EB3C1C843BED}"/>
                </a:ext>
              </a:extLst>
            </p:cNvPr>
            <p:cNvGrpSpPr/>
            <p:nvPr userDrawn="1"/>
          </p:nvGrpSpPr>
          <p:grpSpPr>
            <a:xfrm>
              <a:off x="148947" y="8874380"/>
              <a:ext cx="14057408" cy="457996"/>
              <a:chOff x="148947" y="8874380"/>
              <a:chExt cx="14057408" cy="45799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86EA7CD-5070-40CC-BD48-19014A61049F}"/>
                  </a:ext>
                </a:extLst>
              </p:cNvPr>
              <p:cNvGrpSpPr/>
              <p:nvPr userDrawn="1"/>
            </p:nvGrpSpPr>
            <p:grpSpPr>
              <a:xfrm>
                <a:off x="148947" y="8874380"/>
                <a:ext cx="5550616" cy="457996"/>
                <a:chOff x="4858" y="6396949"/>
                <a:chExt cx="3942539" cy="457996"/>
              </a:xfrm>
            </p:grpSpPr>
            <p:sp>
              <p:nvSpPr>
                <p:cNvPr id="17" name="Pfeil: Fünfeck 24">
                  <a:extLst>
                    <a:ext uri="{FF2B5EF4-FFF2-40B4-BE49-F238E27FC236}">
                      <a16:creationId xmlns:a16="http://schemas.microsoft.com/office/drawing/2014/main" id="{D3138B39-C3FE-4303-BB13-DA3B52FD2C39}"/>
                    </a:ext>
                  </a:extLst>
                </p:cNvPr>
                <p:cNvSpPr/>
                <p:nvPr userDrawn="1"/>
              </p:nvSpPr>
              <p:spPr>
                <a:xfrm>
                  <a:off x="4858" y="6396949"/>
                  <a:ext cx="1926259" cy="457834"/>
                </a:xfrm>
                <a:prstGeom prst="homePlat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Pfeil: Chevron 22">
                  <a:extLst>
                    <a:ext uri="{FF2B5EF4-FFF2-40B4-BE49-F238E27FC236}">
                      <a16:creationId xmlns:a16="http://schemas.microsoft.com/office/drawing/2014/main" id="{35B82753-4427-4610-A796-2492761D6252}"/>
                    </a:ext>
                  </a:extLst>
                </p:cNvPr>
                <p:cNvSpPr/>
                <p:nvPr userDrawn="1"/>
              </p:nvSpPr>
              <p:spPr>
                <a:xfrm>
                  <a:off x="1937682" y="6402977"/>
                  <a:ext cx="2009715" cy="451968"/>
                </a:xfrm>
                <a:prstGeom prst="chevron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de-CH" sz="3200"/>
                </a:p>
              </p:txBody>
            </p:sp>
          </p:grpSp>
          <p:sp>
            <p:nvSpPr>
              <p:cNvPr id="24" name="Pfeil: Chevron 22">
                <a:extLst>
                  <a:ext uri="{FF2B5EF4-FFF2-40B4-BE49-F238E27FC236}">
                    <a16:creationId xmlns:a16="http://schemas.microsoft.com/office/drawing/2014/main" id="{FC8A09D1-1952-4740-BD80-58A1D83E63EE}"/>
                  </a:ext>
                </a:extLst>
              </p:cNvPr>
              <p:cNvSpPr/>
              <p:nvPr userDrawn="1"/>
            </p:nvSpPr>
            <p:spPr>
              <a:xfrm>
                <a:off x="11376920" y="8875638"/>
                <a:ext cx="2829435" cy="451968"/>
              </a:xfrm>
              <a:prstGeom prst="chevron">
                <a:avLst/>
              </a:prstGeom>
              <a:solidFill>
                <a:srgbClr val="01010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CH" sz="3200"/>
              </a:p>
            </p:txBody>
          </p:sp>
        </p:grpSp>
      </p:grpSp>
      <p:sp>
        <p:nvSpPr>
          <p:cNvPr id="30" name="Pfeil: Chevron 6">
            <a:extLst>
              <a:ext uri="{FF2B5EF4-FFF2-40B4-BE49-F238E27FC236}">
                <a16:creationId xmlns:a16="http://schemas.microsoft.com/office/drawing/2014/main" id="{10E6B0F0-A8C5-4120-87D0-247515C886F1}"/>
              </a:ext>
            </a:extLst>
          </p:cNvPr>
          <p:cNvSpPr txBox="1"/>
          <p:nvPr userDrawn="1"/>
        </p:nvSpPr>
        <p:spPr>
          <a:xfrm>
            <a:off x="7144104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Critical Evaluation</a:t>
            </a:r>
          </a:p>
        </p:txBody>
      </p:sp>
      <p:sp>
        <p:nvSpPr>
          <p:cNvPr id="31" name="Pfeil: Chevron 6">
            <a:extLst>
              <a:ext uri="{FF2B5EF4-FFF2-40B4-BE49-F238E27FC236}">
                <a16:creationId xmlns:a16="http://schemas.microsoft.com/office/drawing/2014/main" id="{0660D9AA-822E-4A77-87E7-28040FA00E68}"/>
              </a:ext>
            </a:extLst>
          </p:cNvPr>
          <p:cNvSpPr txBox="1"/>
          <p:nvPr userDrawn="1"/>
        </p:nvSpPr>
        <p:spPr>
          <a:xfrm>
            <a:off x="10528480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Further Development</a:t>
            </a:r>
          </a:p>
        </p:txBody>
      </p:sp>
      <p:sp>
        <p:nvSpPr>
          <p:cNvPr id="32" name="Pfeil: Chevron 6">
            <a:extLst>
              <a:ext uri="{FF2B5EF4-FFF2-40B4-BE49-F238E27FC236}">
                <a16:creationId xmlns:a16="http://schemas.microsoft.com/office/drawing/2014/main" id="{DEB93C66-313A-4823-AD2A-DBE9E9F0C14A}"/>
              </a:ext>
            </a:extLst>
          </p:cNvPr>
          <p:cNvSpPr txBox="1"/>
          <p:nvPr userDrawn="1"/>
        </p:nvSpPr>
        <p:spPr>
          <a:xfrm>
            <a:off x="3651778" y="908085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Functionality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3" name="Pfeil: Chevron 6">
            <a:extLst>
              <a:ext uri="{FF2B5EF4-FFF2-40B4-BE49-F238E27FC236}">
                <a16:creationId xmlns:a16="http://schemas.microsoft.com/office/drawing/2014/main" id="{B66671E0-1810-4355-8785-9E72744CF214}"/>
              </a:ext>
            </a:extLst>
          </p:cNvPr>
          <p:cNvSpPr txBox="1"/>
          <p:nvPr userDrawn="1"/>
        </p:nvSpPr>
        <p:spPr>
          <a:xfrm>
            <a:off x="14187091" y="9080856"/>
            <a:ext cx="247466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Key </a:t>
            </a: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Learnings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4" name="Pfeil: Chevron 6">
            <a:extLst>
              <a:ext uri="{FF2B5EF4-FFF2-40B4-BE49-F238E27FC236}">
                <a16:creationId xmlns:a16="http://schemas.microsoft.com/office/drawing/2014/main" id="{7F914F28-635B-42C5-A076-6CEC9506825A}"/>
              </a:ext>
            </a:extLst>
          </p:cNvPr>
          <p:cNvSpPr txBox="1"/>
          <p:nvPr userDrawn="1"/>
        </p:nvSpPr>
        <p:spPr>
          <a:xfrm>
            <a:off x="251732" y="9084660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Sales Pitch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1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171767"/>
            <a:ext cx="13953493" cy="8004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535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93026" y="9333555"/>
            <a:ext cx="447237" cy="4308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426EE-FE26-4A9D-B14B-6EAD70B888C4}"/>
              </a:ext>
            </a:extLst>
          </p:cNvPr>
          <p:cNvGrpSpPr/>
          <p:nvPr userDrawn="1"/>
        </p:nvGrpSpPr>
        <p:grpSpPr>
          <a:xfrm>
            <a:off x="249691" y="9059982"/>
            <a:ext cx="16849502" cy="457996"/>
            <a:chOff x="148947" y="8874380"/>
            <a:chExt cx="14057408" cy="457996"/>
          </a:xfrm>
        </p:grpSpPr>
        <p:sp>
          <p:nvSpPr>
            <p:cNvPr id="20" name="Pfeil: Chevron 22">
              <a:extLst>
                <a:ext uri="{FF2B5EF4-FFF2-40B4-BE49-F238E27FC236}">
                  <a16:creationId xmlns:a16="http://schemas.microsoft.com/office/drawing/2014/main" id="{3BE5C3FC-0EDA-419A-813D-686E020E8ADC}"/>
                </a:ext>
              </a:extLst>
            </p:cNvPr>
            <p:cNvSpPr/>
            <p:nvPr userDrawn="1"/>
          </p:nvSpPr>
          <p:spPr>
            <a:xfrm>
              <a:off x="5708807" y="8875638"/>
              <a:ext cx="2829435" cy="45196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sp>
          <p:nvSpPr>
            <p:cNvPr id="22" name="Pfeil: Chevron 22">
              <a:extLst>
                <a:ext uri="{FF2B5EF4-FFF2-40B4-BE49-F238E27FC236}">
                  <a16:creationId xmlns:a16="http://schemas.microsoft.com/office/drawing/2014/main" id="{FB2C50BD-A867-478A-B2DF-25E52D5431A3}"/>
                </a:ext>
              </a:extLst>
            </p:cNvPr>
            <p:cNvSpPr/>
            <p:nvPr userDrawn="1"/>
          </p:nvSpPr>
          <p:spPr>
            <a:xfrm>
              <a:off x="8547485" y="8875638"/>
              <a:ext cx="2829435" cy="451968"/>
            </a:xfrm>
            <a:prstGeom prst="chevron">
              <a:avLst/>
            </a:prstGeom>
            <a:solidFill>
              <a:srgbClr val="01010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6DDBE4-6D2C-4026-8A29-EB3C1C843BED}"/>
                </a:ext>
              </a:extLst>
            </p:cNvPr>
            <p:cNvGrpSpPr/>
            <p:nvPr userDrawn="1"/>
          </p:nvGrpSpPr>
          <p:grpSpPr>
            <a:xfrm>
              <a:off x="148947" y="8874380"/>
              <a:ext cx="14057408" cy="457996"/>
              <a:chOff x="148947" y="8874380"/>
              <a:chExt cx="14057408" cy="45799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86EA7CD-5070-40CC-BD48-19014A61049F}"/>
                  </a:ext>
                </a:extLst>
              </p:cNvPr>
              <p:cNvGrpSpPr/>
              <p:nvPr userDrawn="1"/>
            </p:nvGrpSpPr>
            <p:grpSpPr>
              <a:xfrm>
                <a:off x="148947" y="8874380"/>
                <a:ext cx="5550616" cy="457996"/>
                <a:chOff x="4858" y="6396949"/>
                <a:chExt cx="3942539" cy="457996"/>
              </a:xfrm>
            </p:grpSpPr>
            <p:sp>
              <p:nvSpPr>
                <p:cNvPr id="17" name="Pfeil: Fünfeck 24">
                  <a:extLst>
                    <a:ext uri="{FF2B5EF4-FFF2-40B4-BE49-F238E27FC236}">
                      <a16:creationId xmlns:a16="http://schemas.microsoft.com/office/drawing/2014/main" id="{D3138B39-C3FE-4303-BB13-DA3B52FD2C39}"/>
                    </a:ext>
                  </a:extLst>
                </p:cNvPr>
                <p:cNvSpPr/>
                <p:nvPr userDrawn="1"/>
              </p:nvSpPr>
              <p:spPr>
                <a:xfrm>
                  <a:off x="4858" y="6396949"/>
                  <a:ext cx="1926259" cy="457834"/>
                </a:xfrm>
                <a:prstGeom prst="homePlat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Pfeil: Chevron 22">
                  <a:extLst>
                    <a:ext uri="{FF2B5EF4-FFF2-40B4-BE49-F238E27FC236}">
                      <a16:creationId xmlns:a16="http://schemas.microsoft.com/office/drawing/2014/main" id="{35B82753-4427-4610-A796-2492761D6252}"/>
                    </a:ext>
                  </a:extLst>
                </p:cNvPr>
                <p:cNvSpPr/>
                <p:nvPr userDrawn="1"/>
              </p:nvSpPr>
              <p:spPr>
                <a:xfrm>
                  <a:off x="1937682" y="6402977"/>
                  <a:ext cx="2009715" cy="451968"/>
                </a:xfrm>
                <a:prstGeom prst="chevron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de-CH" sz="3200"/>
                </a:p>
              </p:txBody>
            </p:sp>
          </p:grpSp>
          <p:sp>
            <p:nvSpPr>
              <p:cNvPr id="24" name="Pfeil: Chevron 22">
                <a:extLst>
                  <a:ext uri="{FF2B5EF4-FFF2-40B4-BE49-F238E27FC236}">
                    <a16:creationId xmlns:a16="http://schemas.microsoft.com/office/drawing/2014/main" id="{FC8A09D1-1952-4740-BD80-58A1D83E63EE}"/>
                  </a:ext>
                </a:extLst>
              </p:cNvPr>
              <p:cNvSpPr/>
              <p:nvPr userDrawn="1"/>
            </p:nvSpPr>
            <p:spPr>
              <a:xfrm>
                <a:off x="11376920" y="8875638"/>
                <a:ext cx="2829435" cy="451968"/>
              </a:xfrm>
              <a:prstGeom prst="chevron">
                <a:avLst/>
              </a:prstGeom>
              <a:solidFill>
                <a:srgbClr val="01010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CH" sz="3200"/>
              </a:p>
            </p:txBody>
          </p:sp>
        </p:grpSp>
      </p:grpSp>
      <p:sp>
        <p:nvSpPr>
          <p:cNvPr id="38" name="Pfeil: Chevron 6">
            <a:extLst>
              <a:ext uri="{FF2B5EF4-FFF2-40B4-BE49-F238E27FC236}">
                <a16:creationId xmlns:a16="http://schemas.microsoft.com/office/drawing/2014/main" id="{DC3BFCEF-1D52-4FF2-BEB3-88E97F34736C}"/>
              </a:ext>
            </a:extLst>
          </p:cNvPr>
          <p:cNvSpPr txBox="1"/>
          <p:nvPr userDrawn="1"/>
        </p:nvSpPr>
        <p:spPr>
          <a:xfrm>
            <a:off x="7144104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Critical Evaluation</a:t>
            </a:r>
          </a:p>
        </p:txBody>
      </p:sp>
      <p:sp>
        <p:nvSpPr>
          <p:cNvPr id="39" name="Pfeil: Chevron 6">
            <a:extLst>
              <a:ext uri="{FF2B5EF4-FFF2-40B4-BE49-F238E27FC236}">
                <a16:creationId xmlns:a16="http://schemas.microsoft.com/office/drawing/2014/main" id="{CBF29183-9F9E-46BB-B4F3-04EA488F91B1}"/>
              </a:ext>
            </a:extLst>
          </p:cNvPr>
          <p:cNvSpPr txBox="1"/>
          <p:nvPr userDrawn="1"/>
        </p:nvSpPr>
        <p:spPr>
          <a:xfrm>
            <a:off x="10528480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Further Development</a:t>
            </a:r>
          </a:p>
        </p:txBody>
      </p:sp>
      <p:sp>
        <p:nvSpPr>
          <p:cNvPr id="40" name="Pfeil: Chevron 6">
            <a:extLst>
              <a:ext uri="{FF2B5EF4-FFF2-40B4-BE49-F238E27FC236}">
                <a16:creationId xmlns:a16="http://schemas.microsoft.com/office/drawing/2014/main" id="{6EDEE0BB-3018-4405-854E-18E0959B68C5}"/>
              </a:ext>
            </a:extLst>
          </p:cNvPr>
          <p:cNvSpPr txBox="1"/>
          <p:nvPr userDrawn="1"/>
        </p:nvSpPr>
        <p:spPr>
          <a:xfrm>
            <a:off x="3651778" y="908085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Functionality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1" name="Pfeil: Chevron 6">
            <a:extLst>
              <a:ext uri="{FF2B5EF4-FFF2-40B4-BE49-F238E27FC236}">
                <a16:creationId xmlns:a16="http://schemas.microsoft.com/office/drawing/2014/main" id="{BE06FC33-2C3E-467E-9CB0-472523211B84}"/>
              </a:ext>
            </a:extLst>
          </p:cNvPr>
          <p:cNvSpPr txBox="1"/>
          <p:nvPr userDrawn="1"/>
        </p:nvSpPr>
        <p:spPr>
          <a:xfrm>
            <a:off x="14187091" y="9080856"/>
            <a:ext cx="247466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Key </a:t>
            </a: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Learnings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2" name="Pfeil: Chevron 6">
            <a:extLst>
              <a:ext uri="{FF2B5EF4-FFF2-40B4-BE49-F238E27FC236}">
                <a16:creationId xmlns:a16="http://schemas.microsoft.com/office/drawing/2014/main" id="{E7AF5F85-C848-41C4-92C9-E767DA6FF08E}"/>
              </a:ext>
            </a:extLst>
          </p:cNvPr>
          <p:cNvSpPr txBox="1"/>
          <p:nvPr userDrawn="1"/>
        </p:nvSpPr>
        <p:spPr>
          <a:xfrm>
            <a:off x="251732" y="9084660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Sales Pitch</a:t>
            </a:r>
          </a:p>
        </p:txBody>
      </p:sp>
    </p:spTree>
    <p:extLst>
      <p:ext uri="{BB962C8B-B14F-4D97-AF65-F5344CB8AC3E}">
        <p14:creationId xmlns:p14="http://schemas.microsoft.com/office/powerpoint/2010/main" val="14947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93026" y="9333555"/>
            <a:ext cx="447237" cy="4308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426EE-FE26-4A9D-B14B-6EAD70B888C4}"/>
              </a:ext>
            </a:extLst>
          </p:cNvPr>
          <p:cNvGrpSpPr/>
          <p:nvPr userDrawn="1"/>
        </p:nvGrpSpPr>
        <p:grpSpPr>
          <a:xfrm>
            <a:off x="249691" y="9059982"/>
            <a:ext cx="16849502" cy="457996"/>
            <a:chOff x="148947" y="8874380"/>
            <a:chExt cx="14057408" cy="457996"/>
          </a:xfrm>
        </p:grpSpPr>
        <p:sp>
          <p:nvSpPr>
            <p:cNvPr id="20" name="Pfeil: Chevron 22">
              <a:extLst>
                <a:ext uri="{FF2B5EF4-FFF2-40B4-BE49-F238E27FC236}">
                  <a16:creationId xmlns:a16="http://schemas.microsoft.com/office/drawing/2014/main" id="{3BE5C3FC-0EDA-419A-813D-686E020E8ADC}"/>
                </a:ext>
              </a:extLst>
            </p:cNvPr>
            <p:cNvSpPr/>
            <p:nvPr userDrawn="1"/>
          </p:nvSpPr>
          <p:spPr>
            <a:xfrm>
              <a:off x="5708807" y="8875638"/>
              <a:ext cx="2829435" cy="451968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sp>
          <p:nvSpPr>
            <p:cNvPr id="22" name="Pfeil: Chevron 22">
              <a:extLst>
                <a:ext uri="{FF2B5EF4-FFF2-40B4-BE49-F238E27FC236}">
                  <a16:creationId xmlns:a16="http://schemas.microsoft.com/office/drawing/2014/main" id="{FB2C50BD-A867-478A-B2DF-25E52D5431A3}"/>
                </a:ext>
              </a:extLst>
            </p:cNvPr>
            <p:cNvSpPr/>
            <p:nvPr userDrawn="1"/>
          </p:nvSpPr>
          <p:spPr>
            <a:xfrm>
              <a:off x="8547485" y="8875638"/>
              <a:ext cx="2829435" cy="45196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6DDBE4-6D2C-4026-8A29-EB3C1C843BED}"/>
                </a:ext>
              </a:extLst>
            </p:cNvPr>
            <p:cNvGrpSpPr/>
            <p:nvPr userDrawn="1"/>
          </p:nvGrpSpPr>
          <p:grpSpPr>
            <a:xfrm>
              <a:off x="148947" y="8874380"/>
              <a:ext cx="14057408" cy="457996"/>
              <a:chOff x="148947" y="8874380"/>
              <a:chExt cx="14057408" cy="45799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86EA7CD-5070-40CC-BD48-19014A61049F}"/>
                  </a:ext>
                </a:extLst>
              </p:cNvPr>
              <p:cNvGrpSpPr/>
              <p:nvPr userDrawn="1"/>
            </p:nvGrpSpPr>
            <p:grpSpPr>
              <a:xfrm>
                <a:off x="148947" y="8874380"/>
                <a:ext cx="5550616" cy="457996"/>
                <a:chOff x="4858" y="6396949"/>
                <a:chExt cx="3942539" cy="457996"/>
              </a:xfrm>
            </p:grpSpPr>
            <p:sp>
              <p:nvSpPr>
                <p:cNvPr id="17" name="Pfeil: Fünfeck 24">
                  <a:extLst>
                    <a:ext uri="{FF2B5EF4-FFF2-40B4-BE49-F238E27FC236}">
                      <a16:creationId xmlns:a16="http://schemas.microsoft.com/office/drawing/2014/main" id="{D3138B39-C3FE-4303-BB13-DA3B52FD2C39}"/>
                    </a:ext>
                  </a:extLst>
                </p:cNvPr>
                <p:cNvSpPr/>
                <p:nvPr userDrawn="1"/>
              </p:nvSpPr>
              <p:spPr>
                <a:xfrm>
                  <a:off x="4858" y="6396949"/>
                  <a:ext cx="1926259" cy="457834"/>
                </a:xfrm>
                <a:prstGeom prst="homePlat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Pfeil: Chevron 22">
                  <a:extLst>
                    <a:ext uri="{FF2B5EF4-FFF2-40B4-BE49-F238E27FC236}">
                      <a16:creationId xmlns:a16="http://schemas.microsoft.com/office/drawing/2014/main" id="{35B82753-4427-4610-A796-2492761D6252}"/>
                    </a:ext>
                  </a:extLst>
                </p:cNvPr>
                <p:cNvSpPr/>
                <p:nvPr userDrawn="1"/>
              </p:nvSpPr>
              <p:spPr>
                <a:xfrm>
                  <a:off x="1937682" y="6402977"/>
                  <a:ext cx="2009715" cy="451968"/>
                </a:xfrm>
                <a:prstGeom prst="chevron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de-CH" sz="3200"/>
                </a:p>
              </p:txBody>
            </p:sp>
          </p:grpSp>
          <p:sp>
            <p:nvSpPr>
              <p:cNvPr id="24" name="Pfeil: Chevron 22">
                <a:extLst>
                  <a:ext uri="{FF2B5EF4-FFF2-40B4-BE49-F238E27FC236}">
                    <a16:creationId xmlns:a16="http://schemas.microsoft.com/office/drawing/2014/main" id="{FC8A09D1-1952-4740-BD80-58A1D83E63EE}"/>
                  </a:ext>
                </a:extLst>
              </p:cNvPr>
              <p:cNvSpPr/>
              <p:nvPr userDrawn="1"/>
            </p:nvSpPr>
            <p:spPr>
              <a:xfrm>
                <a:off x="11376920" y="8875638"/>
                <a:ext cx="2829435" cy="451968"/>
              </a:xfrm>
              <a:prstGeom prst="chevron">
                <a:avLst/>
              </a:prstGeom>
              <a:solidFill>
                <a:srgbClr val="01010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CH" sz="3200"/>
              </a:p>
            </p:txBody>
          </p:sp>
        </p:grpSp>
      </p:grpSp>
      <p:sp>
        <p:nvSpPr>
          <p:cNvPr id="37" name="Pfeil: Chevron 6">
            <a:extLst>
              <a:ext uri="{FF2B5EF4-FFF2-40B4-BE49-F238E27FC236}">
                <a16:creationId xmlns:a16="http://schemas.microsoft.com/office/drawing/2014/main" id="{9311F75A-B08F-4584-9067-92DA6AC845FA}"/>
              </a:ext>
            </a:extLst>
          </p:cNvPr>
          <p:cNvSpPr txBox="1"/>
          <p:nvPr userDrawn="1"/>
        </p:nvSpPr>
        <p:spPr>
          <a:xfrm>
            <a:off x="7144104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Critical Evaluation</a:t>
            </a:r>
          </a:p>
        </p:txBody>
      </p:sp>
      <p:sp>
        <p:nvSpPr>
          <p:cNvPr id="38" name="Pfeil: Chevron 6">
            <a:extLst>
              <a:ext uri="{FF2B5EF4-FFF2-40B4-BE49-F238E27FC236}">
                <a16:creationId xmlns:a16="http://schemas.microsoft.com/office/drawing/2014/main" id="{68A92816-576E-4EBD-B15C-57535368BE90}"/>
              </a:ext>
            </a:extLst>
          </p:cNvPr>
          <p:cNvSpPr txBox="1"/>
          <p:nvPr userDrawn="1"/>
        </p:nvSpPr>
        <p:spPr>
          <a:xfrm>
            <a:off x="10528480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Further Development</a:t>
            </a:r>
          </a:p>
        </p:txBody>
      </p:sp>
      <p:sp>
        <p:nvSpPr>
          <p:cNvPr id="39" name="Pfeil: Chevron 6">
            <a:extLst>
              <a:ext uri="{FF2B5EF4-FFF2-40B4-BE49-F238E27FC236}">
                <a16:creationId xmlns:a16="http://schemas.microsoft.com/office/drawing/2014/main" id="{981E2586-3BA5-405E-923D-9BA07CFA7D35}"/>
              </a:ext>
            </a:extLst>
          </p:cNvPr>
          <p:cNvSpPr txBox="1"/>
          <p:nvPr userDrawn="1"/>
        </p:nvSpPr>
        <p:spPr>
          <a:xfrm>
            <a:off x="3651778" y="908085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Functionality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0" name="Pfeil: Chevron 6">
            <a:extLst>
              <a:ext uri="{FF2B5EF4-FFF2-40B4-BE49-F238E27FC236}">
                <a16:creationId xmlns:a16="http://schemas.microsoft.com/office/drawing/2014/main" id="{69343EA8-54D9-42E0-B683-86875702B831}"/>
              </a:ext>
            </a:extLst>
          </p:cNvPr>
          <p:cNvSpPr txBox="1"/>
          <p:nvPr userDrawn="1"/>
        </p:nvSpPr>
        <p:spPr>
          <a:xfrm>
            <a:off x="14187091" y="9080856"/>
            <a:ext cx="247466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Key </a:t>
            </a: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Learnings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1" name="Pfeil: Chevron 6">
            <a:extLst>
              <a:ext uri="{FF2B5EF4-FFF2-40B4-BE49-F238E27FC236}">
                <a16:creationId xmlns:a16="http://schemas.microsoft.com/office/drawing/2014/main" id="{6F23897F-482F-4B16-B1D4-617408B5236C}"/>
              </a:ext>
            </a:extLst>
          </p:cNvPr>
          <p:cNvSpPr txBox="1"/>
          <p:nvPr userDrawn="1"/>
        </p:nvSpPr>
        <p:spPr>
          <a:xfrm>
            <a:off x="251732" y="9084660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Sales Pitch</a:t>
            </a:r>
          </a:p>
        </p:txBody>
      </p:sp>
    </p:spTree>
    <p:extLst>
      <p:ext uri="{BB962C8B-B14F-4D97-AF65-F5344CB8AC3E}">
        <p14:creationId xmlns:p14="http://schemas.microsoft.com/office/powerpoint/2010/main" val="42012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93026" y="9333555"/>
            <a:ext cx="447237" cy="4308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0" name="Pfeil: Chevron 22">
            <a:extLst>
              <a:ext uri="{FF2B5EF4-FFF2-40B4-BE49-F238E27FC236}">
                <a16:creationId xmlns:a16="http://schemas.microsoft.com/office/drawing/2014/main" id="{3BE5C3FC-0EDA-419A-813D-686E020E8ADC}"/>
              </a:ext>
            </a:extLst>
          </p:cNvPr>
          <p:cNvSpPr/>
          <p:nvPr userDrawn="1"/>
        </p:nvSpPr>
        <p:spPr>
          <a:xfrm>
            <a:off x="6913855" y="9061240"/>
            <a:ext cx="3391420" cy="451968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CH" sz="3200"/>
          </a:p>
        </p:txBody>
      </p:sp>
      <p:sp>
        <p:nvSpPr>
          <p:cNvPr id="22" name="Pfeil: Chevron 22">
            <a:extLst>
              <a:ext uri="{FF2B5EF4-FFF2-40B4-BE49-F238E27FC236}">
                <a16:creationId xmlns:a16="http://schemas.microsoft.com/office/drawing/2014/main" id="{FB2C50BD-A867-478A-B2DF-25E52D5431A3}"/>
              </a:ext>
            </a:extLst>
          </p:cNvPr>
          <p:cNvSpPr/>
          <p:nvPr userDrawn="1"/>
        </p:nvSpPr>
        <p:spPr>
          <a:xfrm>
            <a:off x="10316353" y="9061240"/>
            <a:ext cx="3391420" cy="451968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CH" sz="3200" dirty="0"/>
          </a:p>
        </p:txBody>
      </p:sp>
      <p:grpSp>
        <p:nvGrpSpPr>
          <p:cNvPr id="5" name="Gruppieren 17">
            <a:extLst>
              <a:ext uri="{FF2B5EF4-FFF2-40B4-BE49-F238E27FC236}">
                <a16:creationId xmlns:a16="http://schemas.microsoft.com/office/drawing/2014/main" id="{CF78990F-98F9-459D-9E52-692B9644CA4A}"/>
              </a:ext>
            </a:extLst>
          </p:cNvPr>
          <p:cNvGrpSpPr/>
          <p:nvPr userDrawn="1"/>
        </p:nvGrpSpPr>
        <p:grpSpPr>
          <a:xfrm>
            <a:off x="101179" y="9059982"/>
            <a:ext cx="3399098" cy="472842"/>
            <a:chOff x="-209000" y="0"/>
            <a:chExt cx="4874260" cy="327908"/>
          </a:xfrm>
        </p:grpSpPr>
        <p:sp>
          <p:nvSpPr>
            <p:cNvPr id="17" name="Pfeil: Fünfeck 24">
              <a:extLst>
                <a:ext uri="{FF2B5EF4-FFF2-40B4-BE49-F238E27FC236}">
                  <a16:creationId xmlns:a16="http://schemas.microsoft.com/office/drawing/2014/main" id="{D3138B39-C3FE-4303-BB13-DA3B52FD2C39}"/>
                </a:ext>
              </a:extLst>
            </p:cNvPr>
            <p:cNvSpPr/>
            <p:nvPr userDrawn="1"/>
          </p:nvSpPr>
          <p:spPr>
            <a:xfrm>
              <a:off x="3964" y="0"/>
              <a:ext cx="4661296" cy="317500"/>
            </a:xfrm>
            <a:prstGeom prst="homePlate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feil: Fünfeck 4">
              <a:extLst>
                <a:ext uri="{FF2B5EF4-FFF2-40B4-BE49-F238E27FC236}">
                  <a16:creationId xmlns:a16="http://schemas.microsoft.com/office/drawing/2014/main" id="{23561773-9062-4207-93A0-C2FD7ECEE00B}"/>
                </a:ext>
              </a:extLst>
            </p:cNvPr>
            <p:cNvSpPr txBox="1"/>
            <p:nvPr userDrawn="1"/>
          </p:nvSpPr>
          <p:spPr>
            <a:xfrm>
              <a:off x="-209000" y="10408"/>
              <a:ext cx="4581920" cy="317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32004" rIns="16002" bIns="32004" numCol="1" spcCol="1270" anchor="ctr" anchorCtr="0">
              <a:noAutofit/>
            </a:bodyPr>
            <a:lstStyle/>
            <a:p>
              <a:pPr marL="0" lvl="0" indent="0" algn="ctr" defTabSz="71123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1600" b="0" kern="1200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15" name="Pfeil: Chevron 22">
            <a:extLst>
              <a:ext uri="{FF2B5EF4-FFF2-40B4-BE49-F238E27FC236}">
                <a16:creationId xmlns:a16="http://schemas.microsoft.com/office/drawing/2014/main" id="{35B82753-4427-4610-A796-2492761D6252}"/>
              </a:ext>
            </a:extLst>
          </p:cNvPr>
          <p:cNvSpPr/>
          <p:nvPr userDrawn="1"/>
        </p:nvSpPr>
        <p:spPr>
          <a:xfrm>
            <a:off x="3511355" y="9066010"/>
            <a:ext cx="3391420" cy="451968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CH" sz="3200"/>
          </a:p>
        </p:txBody>
      </p:sp>
      <p:sp>
        <p:nvSpPr>
          <p:cNvPr id="24" name="Pfeil: Chevron 22">
            <a:extLst>
              <a:ext uri="{FF2B5EF4-FFF2-40B4-BE49-F238E27FC236}">
                <a16:creationId xmlns:a16="http://schemas.microsoft.com/office/drawing/2014/main" id="{FC8A09D1-1952-4740-BD80-58A1D83E63EE}"/>
              </a:ext>
            </a:extLst>
          </p:cNvPr>
          <p:cNvSpPr/>
          <p:nvPr userDrawn="1"/>
        </p:nvSpPr>
        <p:spPr>
          <a:xfrm>
            <a:off x="13707773" y="9061240"/>
            <a:ext cx="3391420" cy="451968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CH" sz="3200"/>
          </a:p>
        </p:txBody>
      </p:sp>
      <p:sp>
        <p:nvSpPr>
          <p:cNvPr id="28" name="Pfeil: Chevron 6">
            <a:extLst>
              <a:ext uri="{FF2B5EF4-FFF2-40B4-BE49-F238E27FC236}">
                <a16:creationId xmlns:a16="http://schemas.microsoft.com/office/drawing/2014/main" id="{2E743F1B-8B16-48E3-9637-77F83557538B}"/>
              </a:ext>
            </a:extLst>
          </p:cNvPr>
          <p:cNvSpPr txBox="1"/>
          <p:nvPr userDrawn="1"/>
        </p:nvSpPr>
        <p:spPr>
          <a:xfrm>
            <a:off x="7144104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Critical Evaluation</a:t>
            </a:r>
          </a:p>
        </p:txBody>
      </p:sp>
      <p:sp>
        <p:nvSpPr>
          <p:cNvPr id="29" name="Pfeil: Chevron 6">
            <a:extLst>
              <a:ext uri="{FF2B5EF4-FFF2-40B4-BE49-F238E27FC236}">
                <a16:creationId xmlns:a16="http://schemas.microsoft.com/office/drawing/2014/main" id="{AD71EFB4-07D6-4105-A224-FB65AEE419D4}"/>
              </a:ext>
            </a:extLst>
          </p:cNvPr>
          <p:cNvSpPr txBox="1"/>
          <p:nvPr userDrawn="1"/>
        </p:nvSpPr>
        <p:spPr>
          <a:xfrm>
            <a:off x="10528480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Further Development</a:t>
            </a:r>
          </a:p>
        </p:txBody>
      </p:sp>
      <p:sp>
        <p:nvSpPr>
          <p:cNvPr id="30" name="Pfeil: Chevron 6">
            <a:extLst>
              <a:ext uri="{FF2B5EF4-FFF2-40B4-BE49-F238E27FC236}">
                <a16:creationId xmlns:a16="http://schemas.microsoft.com/office/drawing/2014/main" id="{6427C861-819E-46E1-8005-0C545D634C63}"/>
              </a:ext>
            </a:extLst>
          </p:cNvPr>
          <p:cNvSpPr txBox="1"/>
          <p:nvPr userDrawn="1"/>
        </p:nvSpPr>
        <p:spPr>
          <a:xfrm>
            <a:off x="3651778" y="908085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Functionality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1" name="Pfeil: Chevron 6">
            <a:extLst>
              <a:ext uri="{FF2B5EF4-FFF2-40B4-BE49-F238E27FC236}">
                <a16:creationId xmlns:a16="http://schemas.microsoft.com/office/drawing/2014/main" id="{F584F052-F6FC-4861-9FD0-6BE223BE6294}"/>
              </a:ext>
            </a:extLst>
          </p:cNvPr>
          <p:cNvSpPr txBox="1"/>
          <p:nvPr userDrawn="1"/>
        </p:nvSpPr>
        <p:spPr>
          <a:xfrm>
            <a:off x="14187091" y="9080856"/>
            <a:ext cx="247466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Key </a:t>
            </a: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Learnings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2" name="Pfeil: Chevron 6">
            <a:extLst>
              <a:ext uri="{FF2B5EF4-FFF2-40B4-BE49-F238E27FC236}">
                <a16:creationId xmlns:a16="http://schemas.microsoft.com/office/drawing/2014/main" id="{E3397A99-2B47-46A9-B6AE-E9A4CC6A4289}"/>
              </a:ext>
            </a:extLst>
          </p:cNvPr>
          <p:cNvSpPr txBox="1"/>
          <p:nvPr userDrawn="1"/>
        </p:nvSpPr>
        <p:spPr>
          <a:xfrm>
            <a:off x="251732" y="9084660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Sales Pitch</a:t>
            </a:r>
          </a:p>
        </p:txBody>
      </p:sp>
    </p:spTree>
    <p:extLst>
      <p:ext uri="{BB962C8B-B14F-4D97-AF65-F5344CB8AC3E}">
        <p14:creationId xmlns:p14="http://schemas.microsoft.com/office/powerpoint/2010/main" val="331615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419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935"/>
            </a:lvl1pPr>
            <a:lvl2pPr marL="0" indent="304830" algn="ctr">
              <a:spcBef>
                <a:spcPts val="0"/>
              </a:spcBef>
              <a:buSzTx/>
              <a:buNone/>
              <a:defRPr sz="4935"/>
            </a:lvl2pPr>
            <a:lvl3pPr marL="0" indent="609661" algn="ctr">
              <a:spcBef>
                <a:spcPts val="0"/>
              </a:spcBef>
              <a:buSzTx/>
              <a:buNone/>
              <a:defRPr sz="4935"/>
            </a:lvl3pPr>
            <a:lvl4pPr marL="0" indent="914492" algn="ctr">
              <a:spcBef>
                <a:spcPts val="0"/>
              </a:spcBef>
              <a:buSzTx/>
              <a:buNone/>
              <a:defRPr sz="4935"/>
            </a:lvl4pPr>
            <a:lvl5pPr marL="0" indent="1219322" algn="ctr">
              <a:spcBef>
                <a:spcPts val="0"/>
              </a:spcBef>
              <a:buSzTx/>
              <a:buNone/>
              <a:defRPr sz="493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8958007" y="635000"/>
            <a:ext cx="7112217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244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935"/>
            </a:lvl1pPr>
            <a:lvl2pPr marL="0" indent="304830" algn="ctr">
              <a:spcBef>
                <a:spcPts val="0"/>
              </a:spcBef>
              <a:buSzTx/>
              <a:buNone/>
              <a:defRPr sz="4935"/>
            </a:lvl2pPr>
            <a:lvl3pPr marL="0" indent="609661" algn="ctr">
              <a:spcBef>
                <a:spcPts val="0"/>
              </a:spcBef>
              <a:buSzTx/>
              <a:buNone/>
              <a:defRPr sz="4935"/>
            </a:lvl3pPr>
            <a:lvl4pPr marL="0" indent="914492" algn="ctr">
              <a:spcBef>
                <a:spcPts val="0"/>
              </a:spcBef>
              <a:buSzTx/>
              <a:buNone/>
              <a:defRPr sz="4935"/>
            </a:lvl4pPr>
            <a:lvl5pPr marL="0" indent="1219322" algn="ctr">
              <a:spcBef>
                <a:spcPts val="0"/>
              </a:spcBef>
              <a:buSzTx/>
              <a:buNone/>
              <a:defRPr sz="493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8958007" y="25908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457246" indent="-457246">
              <a:spcBef>
                <a:spcPts val="4267"/>
              </a:spcBef>
              <a:defRPr sz="3735"/>
            </a:lvl1pPr>
            <a:lvl2pPr marL="914492" indent="-457246">
              <a:spcBef>
                <a:spcPts val="4267"/>
              </a:spcBef>
              <a:defRPr sz="3735"/>
            </a:lvl2pPr>
            <a:lvl3pPr marL="1371738" indent="-457246">
              <a:spcBef>
                <a:spcPts val="4267"/>
              </a:spcBef>
              <a:defRPr sz="3735"/>
            </a:lvl3pPr>
            <a:lvl4pPr marL="1828982" indent="-457246">
              <a:spcBef>
                <a:spcPts val="4267"/>
              </a:spcBef>
              <a:defRPr sz="3735"/>
            </a:lvl4pPr>
            <a:lvl5pPr marL="2286229" indent="-457246">
              <a:spcBef>
                <a:spcPts val="4267"/>
              </a:spcBef>
              <a:defRPr sz="373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41999" y="9296403"/>
            <a:ext cx="447237" cy="43082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958007" y="8890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1270039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41999" y="9296403"/>
            <a:ext cx="447237" cy="4308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133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49" r:id="rId5"/>
    <p:sldLayoutId id="2147483651" r:id="rId6"/>
    <p:sldLayoutId id="2147483652" r:id="rId7"/>
    <p:sldLayoutId id="2147483655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1pPr>
      <a:lvl2pPr marL="0" marR="0" indent="30483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2pPr>
      <a:lvl3pPr marL="0" marR="0" indent="609661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3pPr>
      <a:lvl4pPr marL="0" marR="0" indent="91449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4pPr>
      <a:lvl5pPr marL="0" marR="0" indent="121932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5pPr>
      <a:lvl6pPr marL="0" marR="0" indent="152415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6pPr>
      <a:lvl7pPr marL="0" marR="0" indent="182898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7pPr>
      <a:lvl8pPr marL="0" marR="0" indent="2133813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8pPr>
      <a:lvl9pPr marL="0" marR="0" indent="2438645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9pPr>
    </p:titleStyle>
    <p:bodyStyle>
      <a:lvl1pPr marL="592726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85453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78178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70904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63631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56356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149082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741808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334533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30483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609661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91449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21932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52415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82898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2133813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2438645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jpeg"/><Relationship Id="rId21" Type="http://schemas.microsoft.com/office/2007/relationships/hdphoto" Target="../media/hdphoto3.wdp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9.jpeg"/><Relationship Id="rId16" Type="http://schemas.openxmlformats.org/officeDocument/2006/relationships/image" Target="../media/image33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24" Type="http://schemas.openxmlformats.org/officeDocument/2006/relationships/image" Target="../media/image38.pn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23" Type="http://schemas.microsoft.com/office/2007/relationships/hdphoto" Target="../media/hdphoto4.wdp"/><Relationship Id="rId10" Type="http://schemas.openxmlformats.org/officeDocument/2006/relationships/image" Target="../media/image27.png"/><Relationship Id="rId19" Type="http://schemas.microsoft.com/office/2007/relationships/hdphoto" Target="../media/hdphoto2.wdp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0180523_011613">
            <a:hlinkClick r:id="" action="ppaction://media"/>
            <a:extLst>
              <a:ext uri="{FF2B5EF4-FFF2-40B4-BE49-F238E27FC236}">
                <a16:creationId xmlns:a16="http://schemas.microsoft.com/office/drawing/2014/main" id="{1695B027-4EE2-4409-AFDA-C5590E6725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0275" y="0"/>
            <a:ext cx="5479712" cy="974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Bildergebnis fÃ¼r internet icon">
            <a:extLst>
              <a:ext uri="{FF2B5EF4-FFF2-40B4-BE49-F238E27FC236}">
                <a16:creationId xmlns:a16="http://schemas.microsoft.com/office/drawing/2014/main" id="{723BBABB-233E-478E-BE5E-47594269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99" y="5657903"/>
            <a:ext cx="1927532" cy="19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4A6153-238E-498F-8E63-39633BBC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Business </a:t>
            </a:r>
            <a:r>
              <a:rPr lang="de-CH" dirty="0" err="1"/>
              <a:t>Application</a:t>
            </a:r>
            <a:endParaRPr lang="en-CH" dirty="0"/>
          </a:p>
        </p:txBody>
      </p:sp>
      <p:pic>
        <p:nvPicPr>
          <p:cNvPr id="2054" name="Picture 6" descr="Ãhnliches Foto">
            <a:extLst>
              <a:ext uri="{FF2B5EF4-FFF2-40B4-BE49-F238E27FC236}">
                <a16:creationId xmlns:a16="http://schemas.microsoft.com/office/drawing/2014/main" id="{0E797BD2-8106-40ED-AA2F-BAF2B3B0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324" y="3800307"/>
            <a:ext cx="1825003" cy="18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Arrow: Left 47">
            <a:extLst>
              <a:ext uri="{FF2B5EF4-FFF2-40B4-BE49-F238E27FC236}">
                <a16:creationId xmlns:a16="http://schemas.microsoft.com/office/drawing/2014/main" id="{F1400908-2008-4D79-BA64-2B1D6967E12A}"/>
              </a:ext>
            </a:extLst>
          </p:cNvPr>
          <p:cNvSpPr/>
          <p:nvPr/>
        </p:nvSpPr>
        <p:spPr>
          <a:xfrm flipH="1">
            <a:off x="10254307" y="4372744"/>
            <a:ext cx="1512168" cy="504056"/>
          </a:xfrm>
          <a:prstGeom prst="leftArrow">
            <a:avLst>
              <a:gd name="adj1" fmla="val 37042"/>
              <a:gd name="adj2" fmla="val 50000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1" name="Graphic 50" descr="Arrow: Counterclockwise curve">
            <a:extLst>
              <a:ext uri="{FF2B5EF4-FFF2-40B4-BE49-F238E27FC236}">
                <a16:creationId xmlns:a16="http://schemas.microsoft.com/office/drawing/2014/main" id="{FDB741D0-EDF4-440B-98E8-ABCFF3BE0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88534">
            <a:off x="5339391" y="2820511"/>
            <a:ext cx="1505357" cy="1520291"/>
          </a:xfrm>
          <a:prstGeom prst="rect">
            <a:avLst/>
          </a:prstGeom>
        </p:spPr>
      </p:pic>
      <p:pic>
        <p:nvPicPr>
          <p:cNvPr id="53" name="Graphic 52" descr="Arrow: Counterclockwise curve">
            <a:extLst>
              <a:ext uri="{FF2B5EF4-FFF2-40B4-BE49-F238E27FC236}">
                <a16:creationId xmlns:a16="http://schemas.microsoft.com/office/drawing/2014/main" id="{675FED6D-25EE-4BDF-91CF-B5685DD34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51670" flipH="1" flipV="1">
            <a:off x="3300498" y="5097321"/>
            <a:ext cx="1055978" cy="1055978"/>
          </a:xfrm>
          <a:prstGeom prst="rect">
            <a:avLst/>
          </a:prstGeom>
        </p:spPr>
      </p:pic>
      <p:pic>
        <p:nvPicPr>
          <p:cNvPr id="2058" name="Picture 10" descr="Bildergebnis fÃ¼r user icon">
            <a:extLst>
              <a:ext uri="{FF2B5EF4-FFF2-40B4-BE49-F238E27FC236}">
                <a16:creationId xmlns:a16="http://schemas.microsoft.com/office/drawing/2014/main" id="{1E982D88-FF3D-450C-96B4-B8016433E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307" y="2994725"/>
            <a:ext cx="2078360" cy="20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Arrow: Counterclockwise curve">
            <a:extLst>
              <a:ext uri="{FF2B5EF4-FFF2-40B4-BE49-F238E27FC236}">
                <a16:creationId xmlns:a16="http://schemas.microsoft.com/office/drawing/2014/main" id="{0251A01C-B0A7-4B23-9BF2-B40EFF86A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804407" flipH="1" flipV="1">
            <a:off x="6305805" y="5709522"/>
            <a:ext cx="1055978" cy="1055978"/>
          </a:xfrm>
          <a:prstGeom prst="rect">
            <a:avLst/>
          </a:prstGeom>
        </p:spPr>
      </p:pic>
      <p:pic>
        <p:nvPicPr>
          <p:cNvPr id="2060" name="Picture 12" descr="Bildergebnis fÃ¼r business icon">
            <a:extLst>
              <a:ext uri="{FF2B5EF4-FFF2-40B4-BE49-F238E27FC236}">
                <a16:creationId xmlns:a16="http://schemas.microsoft.com/office/drawing/2014/main" id="{BBD75CD7-026B-4112-9489-05CD2569E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984" y="3272299"/>
            <a:ext cx="2805669" cy="280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73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igitisation in the Construction Industry"/>
          <p:cNvSpPr txBox="1">
            <a:spLocks noGrp="1"/>
          </p:cNvSpPr>
          <p:nvPr>
            <p:ph type="ctrTitle"/>
          </p:nvPr>
        </p:nvSpPr>
        <p:spPr>
          <a:xfrm>
            <a:off x="1694181" y="4156712"/>
            <a:ext cx="13953494" cy="14401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CH" sz="8800" dirty="0">
                <a:latin typeface="Yu Gothic" panose="020B0400000000000000" pitchFamily="34" charset="-128"/>
                <a:ea typeface="Yu Gothic" panose="020B0400000000000000" pitchFamily="34" charset="-128"/>
              </a:rPr>
              <a:t>A-SERIES FUNDING</a:t>
            </a:r>
            <a:endParaRPr sz="8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79AED-7B35-4748-937B-5D5DC9C1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252" y="3148608"/>
            <a:ext cx="12811125" cy="5857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9CE71A-4B4C-4E89-9B41-E6ED55182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75" y="933694"/>
            <a:ext cx="6064525" cy="5067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959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ebshop Gruppe Ganz"/>
          <p:cNvSpPr txBox="1">
            <a:spLocks noGrp="1"/>
          </p:cNvSpPr>
          <p:nvPr>
            <p:ph type="ctrTitle"/>
          </p:nvPr>
        </p:nvSpPr>
        <p:spPr>
          <a:xfrm>
            <a:off x="9966275" y="2428528"/>
            <a:ext cx="1800200" cy="1584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/>
            </a:lvl1pPr>
          </a:lstStyle>
          <a:p>
            <a:r>
              <a:rPr lang="de-CH" sz="8800">
                <a:latin typeface="Forte" panose="03060902040502070203" pitchFamily="66" charset="0"/>
                <a:ea typeface="Yu Gothic" panose="020B0400000000000000" pitchFamily="34" charset="-128"/>
              </a:rPr>
              <a:t>3.0</a:t>
            </a:r>
            <a:endParaRPr lang="de-CH" sz="8800" dirty="0">
              <a:latin typeface="Forte" panose="03060902040502070203" pitchFamily="66" charset="0"/>
              <a:ea typeface="Yu Gothic" panose="020B0400000000000000" pitchFamily="34" charset="-128"/>
            </a:endParaRPr>
          </a:p>
        </p:txBody>
      </p:sp>
      <p:sp>
        <p:nvSpPr>
          <p:cNvPr id="120" name="Building Usability"/>
          <p:cNvSpPr txBox="1">
            <a:spLocks noGrp="1"/>
          </p:cNvSpPr>
          <p:nvPr>
            <p:ph type="subTitle" sz="quarter" idx="1"/>
          </p:nvPr>
        </p:nvSpPr>
        <p:spPr>
          <a:xfrm>
            <a:off x="3021518" y="5164832"/>
            <a:ext cx="11297226" cy="23551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sz="4000">
                <a:latin typeface="Yu Gothic" panose="020B0400000000000000" pitchFamily="34" charset="-128"/>
                <a:ea typeface="Yu Gothic" panose="020B0400000000000000" pitchFamily="34" charset="-128"/>
              </a:rPr>
              <a:t>Don’t know what to cook? No clue what the food in your fridge is called? </a:t>
            </a:r>
          </a:p>
          <a:p>
            <a:r>
              <a:rPr lang="en-US" sz="4000">
                <a:latin typeface="Yu Gothic" panose="020B0400000000000000" pitchFamily="34" charset="-128"/>
                <a:ea typeface="Yu Gothic" panose="020B0400000000000000" pitchFamily="34" charset="-128"/>
              </a:rPr>
              <a:t>We’ve got you!</a:t>
            </a:r>
            <a:endParaRPr lang="en-US" sz="4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074" name="Picture 2" descr="Bildergebnis fÃ¼r yummly lgo">
            <a:extLst>
              <a:ext uri="{FF2B5EF4-FFF2-40B4-BE49-F238E27FC236}">
                <a16:creationId xmlns:a16="http://schemas.microsoft.com/office/drawing/2014/main" id="{B72BD22E-BC66-4DC0-B242-E572730B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19" y="3368292"/>
            <a:ext cx="4637683" cy="172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E40680F-C517-45D4-BE28-35973CF6F9E6}"/>
              </a:ext>
            </a:extLst>
          </p:cNvPr>
          <p:cNvGrpSpPr/>
          <p:nvPr/>
        </p:nvGrpSpPr>
        <p:grpSpPr>
          <a:xfrm>
            <a:off x="726190" y="355089"/>
            <a:ext cx="16759821" cy="9043422"/>
            <a:chOff x="726190" y="484312"/>
            <a:chExt cx="16759821" cy="9043422"/>
          </a:xfrm>
        </p:grpSpPr>
        <p:pic>
          <p:nvPicPr>
            <p:cNvPr id="3082" name="Picture 10" descr="Bildergebnis fÃ¼r spoonacular">
              <a:extLst>
                <a:ext uri="{FF2B5EF4-FFF2-40B4-BE49-F238E27FC236}">
                  <a16:creationId xmlns:a16="http://schemas.microsoft.com/office/drawing/2014/main" id="{CE7EC270-DCC8-4257-83A2-3E2A288BCB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190" y="6188830"/>
              <a:ext cx="2972568" cy="297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C0AEB1-92EC-4DC8-B009-1E114AD95ACF}"/>
                </a:ext>
              </a:extLst>
            </p:cNvPr>
            <p:cNvGrpSpPr/>
            <p:nvPr/>
          </p:nvGrpSpPr>
          <p:grpSpPr>
            <a:xfrm>
              <a:off x="726190" y="484312"/>
              <a:ext cx="16759821" cy="9043422"/>
              <a:chOff x="726190" y="484312"/>
              <a:chExt cx="16759821" cy="9043422"/>
            </a:xfrm>
          </p:grpSpPr>
          <p:pic>
            <p:nvPicPr>
              <p:cNvPr id="3080" name="Picture 8" descr="Bildergebnis fÃ¼r google vision logo">
                <a:extLst>
                  <a:ext uri="{FF2B5EF4-FFF2-40B4-BE49-F238E27FC236}">
                    <a16:creationId xmlns:a16="http://schemas.microsoft.com/office/drawing/2014/main" id="{CB2E2084-6FF2-46AD-A4BC-94CC9B750A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13" t="9669" r="7942" b="6778"/>
              <a:stretch/>
            </p:blipFill>
            <p:spPr bwMode="auto">
              <a:xfrm>
                <a:off x="11838482" y="6302167"/>
                <a:ext cx="5360581" cy="3225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Bildergebnis fÃ¼r python logo">
                <a:extLst>
                  <a:ext uri="{FF2B5EF4-FFF2-40B4-BE49-F238E27FC236}">
                    <a16:creationId xmlns:a16="http://schemas.microsoft.com/office/drawing/2014/main" id="{43EB1B48-DECB-4EB1-87F2-1521CC0025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190" y="625691"/>
                <a:ext cx="2531418" cy="2531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Bildergebnis fÃ¼r google vision logo">
                <a:extLst>
                  <a:ext uri="{FF2B5EF4-FFF2-40B4-BE49-F238E27FC236}">
                    <a16:creationId xmlns:a16="http://schemas.microsoft.com/office/drawing/2014/main" id="{A2A64B80-0FCA-420B-A9C8-1DD2B2C8CB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76011" y="5009730"/>
                <a:ext cx="3810000" cy="381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Bildergebnis fÃ¼r mysql">
                <a:extLst>
                  <a:ext uri="{FF2B5EF4-FFF2-40B4-BE49-F238E27FC236}">
                    <a16:creationId xmlns:a16="http://schemas.microsoft.com/office/drawing/2014/main" id="{6C2E1051-A679-44E9-AD83-097F284DC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75961" y="484312"/>
                <a:ext cx="3998234" cy="209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A28F92-D2D7-FA49-97BD-B27D3F3B5B13}"/>
              </a:ext>
            </a:extLst>
          </p:cNvPr>
          <p:cNvCxnSpPr>
            <a:cxnSpLocks/>
            <a:stCxn id="130" idx="0"/>
            <a:endCxn id="9" idx="4"/>
          </p:cNvCxnSpPr>
          <p:nvPr/>
        </p:nvCxnSpPr>
        <p:spPr>
          <a:xfrm flipV="1">
            <a:off x="8252546" y="5696323"/>
            <a:ext cx="0" cy="437187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4" name="Unser Prozess"/>
          <p:cNvSpPr txBox="1">
            <a:spLocks noGrp="1"/>
          </p:cNvSpPr>
          <p:nvPr>
            <p:ph type="title"/>
          </p:nvPr>
        </p:nvSpPr>
        <p:spPr>
          <a:xfrm>
            <a:off x="1598965" y="56513"/>
            <a:ext cx="14800185" cy="2878755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rPr lang="de-CH" dirty="0" err="1"/>
              <a:t>Functionality</a:t>
            </a:r>
            <a:endParaRPr dirty="0"/>
          </a:p>
        </p:txBody>
      </p:sp>
      <p:sp>
        <p:nvSpPr>
          <p:cNvPr id="125" name="Line"/>
          <p:cNvSpPr/>
          <p:nvPr/>
        </p:nvSpPr>
        <p:spPr>
          <a:xfrm>
            <a:off x="29172" y="6363158"/>
            <a:ext cx="303180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26" name="1"/>
          <p:cNvSpPr/>
          <p:nvPr/>
        </p:nvSpPr>
        <p:spPr>
          <a:xfrm>
            <a:off x="3244656" y="6136718"/>
            <a:ext cx="452870" cy="45287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 anchor="ctr"/>
          <a:lstStyle>
            <a:lvl1pPr>
              <a:defRPr sz="11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467"/>
              <a:t>1</a:t>
            </a:r>
          </a:p>
        </p:txBody>
      </p:sp>
      <p:sp>
        <p:nvSpPr>
          <p:cNvPr id="127" name="Line"/>
          <p:cNvSpPr/>
          <p:nvPr/>
        </p:nvSpPr>
        <p:spPr>
          <a:xfrm>
            <a:off x="3881205" y="6363159"/>
            <a:ext cx="39612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29" name="Ziele"/>
          <p:cNvSpPr txBox="1"/>
          <p:nvPr/>
        </p:nvSpPr>
        <p:spPr>
          <a:xfrm>
            <a:off x="1416599" y="4137260"/>
            <a:ext cx="4132935" cy="506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800" b="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CH" sz="2400" b="1" dirty="0"/>
              <a:t>Manage </a:t>
            </a:r>
            <a:r>
              <a:rPr lang="de-CH" sz="2400" b="1" dirty="0" err="1"/>
              <a:t>Your</a:t>
            </a:r>
            <a:r>
              <a:rPr lang="de-CH" sz="2400" b="1" dirty="0"/>
              <a:t> Account</a:t>
            </a:r>
            <a:endParaRPr sz="2400" b="1" dirty="0"/>
          </a:p>
        </p:txBody>
      </p:sp>
      <p:sp>
        <p:nvSpPr>
          <p:cNvPr id="130" name="2"/>
          <p:cNvSpPr/>
          <p:nvPr/>
        </p:nvSpPr>
        <p:spPr>
          <a:xfrm>
            <a:off x="8026111" y="6133510"/>
            <a:ext cx="452870" cy="4528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 anchor="ctr"/>
          <a:lstStyle>
            <a:lvl1pPr>
              <a:defRPr sz="11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467"/>
              <a:t>2</a:t>
            </a:r>
          </a:p>
        </p:txBody>
      </p:sp>
      <p:sp>
        <p:nvSpPr>
          <p:cNvPr id="131" name="Line"/>
          <p:cNvSpPr/>
          <p:nvPr/>
        </p:nvSpPr>
        <p:spPr>
          <a:xfrm flipV="1">
            <a:off x="8670131" y="6361257"/>
            <a:ext cx="399239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32" name="Konkurrenzanalyse"/>
          <p:cNvSpPr txBox="1"/>
          <p:nvPr/>
        </p:nvSpPr>
        <p:spPr>
          <a:xfrm>
            <a:off x="5555806" y="4124738"/>
            <a:ext cx="4132935" cy="506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800" b="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CH" sz="2400" b="1" dirty="0" err="1"/>
              <a:t>Get</a:t>
            </a:r>
            <a:r>
              <a:rPr lang="de-CH" sz="2400" b="1" dirty="0"/>
              <a:t> </a:t>
            </a:r>
            <a:r>
              <a:rPr lang="de-CH" sz="2400" b="1" dirty="0" err="1"/>
              <a:t>Recipes</a:t>
            </a:r>
            <a:endParaRPr sz="2400" b="1" dirty="0"/>
          </a:p>
        </p:txBody>
      </p:sp>
      <p:sp>
        <p:nvSpPr>
          <p:cNvPr id="135" name="Line"/>
          <p:cNvSpPr/>
          <p:nvPr/>
        </p:nvSpPr>
        <p:spPr>
          <a:xfrm>
            <a:off x="13482755" y="6359945"/>
            <a:ext cx="3857508" cy="131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311171-F93C-1F41-9C7B-2595652520DB}"/>
              </a:ext>
            </a:extLst>
          </p:cNvPr>
          <p:cNvGrpSpPr/>
          <p:nvPr/>
        </p:nvGrpSpPr>
        <p:grpSpPr>
          <a:xfrm>
            <a:off x="7643011" y="4869294"/>
            <a:ext cx="1219069" cy="827029"/>
            <a:chOff x="4951767" y="4861327"/>
            <a:chExt cx="914274" cy="6202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1A69DD1-EB9F-3848-8EB8-C139674622CD}"/>
                </a:ext>
              </a:extLst>
            </p:cNvPr>
            <p:cNvSpPr/>
            <p:nvPr/>
          </p:nvSpPr>
          <p:spPr>
            <a:xfrm>
              <a:off x="4951767" y="4861327"/>
              <a:ext cx="914274" cy="620253"/>
            </a:xfrm>
            <a:prstGeom prst="ellipse">
              <a:avLst/>
            </a:pr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5" tIns="67735" rIns="67735" bIns="67735" numCol="1" spcCol="38100" rtlCol="0" anchor="ctr">
              <a:spAutoFit/>
            </a:bodyPr>
            <a:lstStyle/>
            <a:p>
              <a:endParaRPr lang="en-US" sz="2933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138" name="magnifying-glass.png" descr="magnifying-glas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152522" y="4894474"/>
              <a:ext cx="512765" cy="51276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28" name="Bedürfnisse der Gruppe Ganz an das Projekt"/>
          <p:cNvSpPr txBox="1"/>
          <p:nvPr/>
        </p:nvSpPr>
        <p:spPr>
          <a:xfrm>
            <a:off x="1987019" y="7212167"/>
            <a:ext cx="2968144" cy="752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500" b="0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de-CH" sz="2000" dirty="0" err="1">
                <a:solidFill>
                  <a:schemeClr val="tx1"/>
                </a:solidFill>
              </a:rPr>
              <a:t>sign</a:t>
            </a:r>
            <a:r>
              <a:rPr lang="de-CH" sz="2000" dirty="0">
                <a:solidFill>
                  <a:schemeClr val="tx1"/>
                </a:solidFill>
              </a:rPr>
              <a:t> </a:t>
            </a:r>
            <a:r>
              <a:rPr lang="de-CH" sz="2000" dirty="0" err="1">
                <a:solidFill>
                  <a:schemeClr val="tx1"/>
                </a:solidFill>
              </a:rPr>
              <a:t>up</a:t>
            </a:r>
            <a:r>
              <a:rPr lang="de-CH" sz="2000" dirty="0">
                <a:solidFill>
                  <a:schemeClr val="tx1"/>
                </a:solidFill>
              </a:rPr>
              <a:t>, </a:t>
            </a:r>
            <a:r>
              <a:rPr lang="de-CH" sz="2000" dirty="0" err="1">
                <a:solidFill>
                  <a:schemeClr val="tx1"/>
                </a:solidFill>
              </a:rPr>
              <a:t>login</a:t>
            </a:r>
            <a:r>
              <a:rPr lang="de-CH" sz="2000" dirty="0">
                <a:solidFill>
                  <a:schemeClr val="tx1"/>
                </a:solidFill>
              </a:rPr>
              <a:t>, </a:t>
            </a:r>
            <a:r>
              <a:rPr lang="de-CH" sz="2000" dirty="0" err="1">
                <a:solidFill>
                  <a:schemeClr val="tx1"/>
                </a:solidFill>
              </a:rPr>
              <a:t>delete</a:t>
            </a:r>
            <a:r>
              <a:rPr lang="de-CH" sz="2000" dirty="0">
                <a:solidFill>
                  <a:schemeClr val="tx1"/>
                </a:solidFill>
              </a:rPr>
              <a:t> </a:t>
            </a:r>
            <a:r>
              <a:rPr lang="de-CH" sz="2000" dirty="0" err="1">
                <a:solidFill>
                  <a:schemeClr val="tx1"/>
                </a:solidFill>
              </a:rPr>
              <a:t>or</a:t>
            </a:r>
            <a:r>
              <a:rPr lang="de-CH" sz="2000" dirty="0">
                <a:solidFill>
                  <a:schemeClr val="tx1"/>
                </a:solidFill>
              </a:rPr>
              <a:t> </a:t>
            </a:r>
            <a:r>
              <a:rPr lang="de-CH" sz="2000" dirty="0" err="1">
                <a:solidFill>
                  <a:schemeClr val="tx1"/>
                </a:solidFill>
              </a:rPr>
              <a:t>change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33" name="Konkurrenz und Industry-Best-Practices"/>
          <p:cNvSpPr txBox="1"/>
          <p:nvPr/>
        </p:nvSpPr>
        <p:spPr>
          <a:xfrm>
            <a:off x="6768474" y="7208954"/>
            <a:ext cx="2968144" cy="752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500" b="0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de-CH" sz="2000" dirty="0" err="1"/>
              <a:t>by</a:t>
            </a:r>
            <a:r>
              <a:rPr lang="de-CH" sz="2000" dirty="0"/>
              <a:t> </a:t>
            </a:r>
            <a:r>
              <a:rPr lang="de-CH" sz="2000" dirty="0" err="1"/>
              <a:t>picture</a:t>
            </a:r>
            <a:r>
              <a:rPr lang="de-CH" sz="2000" dirty="0"/>
              <a:t> </a:t>
            </a:r>
            <a:r>
              <a:rPr lang="de-CH" sz="2000" dirty="0" err="1"/>
              <a:t>or</a:t>
            </a:r>
            <a:r>
              <a:rPr lang="de-CH" sz="2000" dirty="0"/>
              <a:t> </a:t>
            </a:r>
            <a:r>
              <a:rPr lang="de-CH" sz="2000" dirty="0" err="1"/>
              <a:t>by</a:t>
            </a:r>
            <a:r>
              <a:rPr lang="de-CH" sz="2000" dirty="0"/>
              <a:t> </a:t>
            </a:r>
            <a:r>
              <a:rPr lang="de-CH" sz="2000" dirty="0" err="1"/>
              <a:t>natural</a:t>
            </a:r>
            <a:r>
              <a:rPr lang="de-CH" sz="2000" dirty="0"/>
              <a:t> </a:t>
            </a:r>
            <a:r>
              <a:rPr lang="de-CH" sz="2000" dirty="0" err="1"/>
              <a:t>language</a:t>
            </a:r>
            <a:endParaRPr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A5EE9A-8463-2746-831A-D4CA30145E33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71091" y="5744110"/>
            <a:ext cx="727" cy="392608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F6AE0145-7863-4ADA-9B71-454CC4A72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73" y="4902171"/>
            <a:ext cx="756836" cy="756836"/>
          </a:xfrm>
          <a:prstGeom prst="rect">
            <a:avLst/>
          </a:prstGeom>
        </p:spPr>
      </p:pic>
      <p:sp>
        <p:nvSpPr>
          <p:cNvPr id="36" name="Oval 8">
            <a:extLst>
              <a:ext uri="{FF2B5EF4-FFF2-40B4-BE49-F238E27FC236}">
                <a16:creationId xmlns:a16="http://schemas.microsoft.com/office/drawing/2014/main" id="{DD9F95CC-6334-4719-8C0F-735E1B256622}"/>
              </a:ext>
            </a:extLst>
          </p:cNvPr>
          <p:cNvSpPr/>
          <p:nvPr/>
        </p:nvSpPr>
        <p:spPr>
          <a:xfrm>
            <a:off x="2873533" y="4890741"/>
            <a:ext cx="1219069" cy="827029"/>
          </a:xfrm>
          <a:prstGeom prst="ellipse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5" tIns="67735" rIns="67735" bIns="67735" numCol="1" spcCol="38100" rtlCol="0" anchor="ctr">
            <a:spAutoFit/>
          </a:bodyPr>
          <a:lstStyle/>
          <a:p>
            <a:endParaRPr lang="en-US" sz="2933" b="0" dirty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FF2AF2-DFBF-4271-B00D-2D51EAB27900}"/>
              </a:ext>
            </a:extLst>
          </p:cNvPr>
          <p:cNvGrpSpPr/>
          <p:nvPr/>
        </p:nvGrpSpPr>
        <p:grpSpPr>
          <a:xfrm>
            <a:off x="10974387" y="4124738"/>
            <a:ext cx="4283056" cy="3817949"/>
            <a:chOff x="8663502" y="4143351"/>
            <a:chExt cx="4283056" cy="3817949"/>
          </a:xfrm>
        </p:grpSpPr>
        <p:sp>
          <p:nvSpPr>
            <p:cNvPr id="137" name="Interviews mit Kunden der Gruppe Ganz"/>
            <p:cNvSpPr txBox="1"/>
            <p:nvPr/>
          </p:nvSpPr>
          <p:spPr>
            <a:xfrm>
              <a:off x="9262415" y="7208954"/>
              <a:ext cx="2968144" cy="752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7735" tIns="67735" rIns="67735" bIns="67735" anchor="ctr">
              <a:spAutoFit/>
            </a:bodyPr>
            <a:lstStyle>
              <a:lvl1pPr>
                <a:defRPr sz="1500" b="0">
                  <a:latin typeface="+mj-lt"/>
                  <a:ea typeface="+mj-ea"/>
                  <a:cs typeface="+mj-cs"/>
                  <a:sym typeface="Avenir Next"/>
                </a:defRPr>
              </a:lvl1pPr>
            </a:lstStyle>
            <a:p>
              <a:r>
                <a:rPr lang="de-CH" sz="2000" dirty="0"/>
                <a:t>save and </a:t>
              </a:r>
              <a:r>
                <a:rPr lang="de-CH" sz="2000" dirty="0" err="1"/>
                <a:t>get</a:t>
              </a:r>
              <a:r>
                <a:rPr lang="de-CH" sz="2000" dirty="0"/>
                <a:t> all </a:t>
              </a:r>
              <a:r>
                <a:rPr lang="de-CH" sz="2000" dirty="0" err="1"/>
                <a:t>your</a:t>
              </a:r>
              <a:r>
                <a:rPr lang="de-CH" sz="2000" dirty="0"/>
                <a:t> </a:t>
              </a:r>
              <a:r>
                <a:rPr lang="de-CH" sz="2000" dirty="0" err="1"/>
                <a:t>recipes</a:t>
              </a:r>
              <a:endParaRPr lang="de-CH" sz="20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739F1CB-1928-4C2D-A88A-3B7F219BFBE8}"/>
                </a:ext>
              </a:extLst>
            </p:cNvPr>
            <p:cNvGrpSpPr/>
            <p:nvPr/>
          </p:nvGrpSpPr>
          <p:grpSpPr>
            <a:xfrm>
              <a:off x="8663502" y="4143351"/>
              <a:ext cx="4283056" cy="2461641"/>
              <a:chOff x="8648234" y="4126052"/>
              <a:chExt cx="4283056" cy="2461641"/>
            </a:xfrm>
          </p:grpSpPr>
          <p:sp>
            <p:nvSpPr>
              <p:cNvPr id="134" name="3"/>
              <p:cNvSpPr/>
              <p:nvPr/>
            </p:nvSpPr>
            <p:spPr>
              <a:xfrm>
                <a:off x="10520052" y="6134822"/>
                <a:ext cx="452870" cy="4528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67735" tIns="67735" rIns="67735" bIns="67735" anchor="ctr"/>
              <a:lstStyle>
                <a:lvl1pPr>
                  <a:defRPr sz="1100" b="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467"/>
                  <a:t>3</a:t>
                </a:r>
              </a:p>
            </p:txBody>
          </p:sp>
          <p:sp>
            <p:nvSpPr>
              <p:cNvPr id="136" name="Bedürfnisse"/>
              <p:cNvSpPr txBox="1"/>
              <p:nvPr/>
            </p:nvSpPr>
            <p:spPr>
              <a:xfrm>
                <a:off x="8648234" y="4126052"/>
                <a:ext cx="4283056" cy="5061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7735" tIns="67735" rIns="67735" bIns="67735" anchor="ctr">
                <a:spAutoFit/>
              </a:bodyPr>
              <a:lstStyle>
                <a:lvl1pPr>
                  <a:defRPr sz="1800" b="0"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r>
                  <a:rPr lang="de-CH" sz="2400" b="1" dirty="0"/>
                  <a:t>Manage </a:t>
                </a:r>
                <a:r>
                  <a:rPr lang="de-CH" sz="2400" b="1" dirty="0" err="1"/>
                  <a:t>Recipes</a:t>
                </a:r>
                <a:r>
                  <a:rPr lang="de-CH" sz="2400" b="1" dirty="0"/>
                  <a:t> in Database</a:t>
                </a:r>
                <a:endParaRPr sz="2400" b="1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CE80203-9E7D-2940-8EC0-46E4EA24F7E4}"/>
                  </a:ext>
                </a:extLst>
              </p:cNvPr>
              <p:cNvCxnSpPr>
                <a:cxnSpLocks/>
                <a:stCxn id="134" idx="0"/>
                <a:endCxn id="13" idx="4"/>
              </p:cNvCxnSpPr>
              <p:nvPr/>
            </p:nvCxnSpPr>
            <p:spPr>
              <a:xfrm flipH="1" flipV="1">
                <a:off x="10745338" y="5719428"/>
                <a:ext cx="1149" cy="415394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43" name="user-6.png">
                <a:extLst>
                  <a:ext uri="{FF2B5EF4-FFF2-40B4-BE49-F238E27FC236}">
                    <a16:creationId xmlns:a16="http://schemas.microsoft.com/office/drawing/2014/main" id="{E7B5D73A-9A2C-3F42-A32F-FDBAB20BA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9880" y="4997207"/>
                <a:ext cx="640736" cy="640736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1C949AE-4E1A-B94C-BDAB-87A04E68FF60}"/>
                  </a:ext>
                </a:extLst>
              </p:cNvPr>
              <p:cNvSpPr/>
              <p:nvPr/>
            </p:nvSpPr>
            <p:spPr>
              <a:xfrm>
                <a:off x="10137683" y="4892399"/>
                <a:ext cx="1215310" cy="827029"/>
              </a:xfrm>
              <a:prstGeom prst="ellipse">
                <a:avLst/>
              </a:prstGeom>
              <a:noFill/>
              <a:ln w="28575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7735" tIns="67735" rIns="67735" bIns="67735" numCol="1" spcCol="38100" rtlCol="0" anchor="ctr">
                <a:spAutoFit/>
              </a:bodyPr>
              <a:lstStyle/>
              <a:p>
                <a:endParaRPr lang="en-US" sz="2933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24AB3FBE-8970-4902-8C00-30D60DB4657D}"/>
              </a:ext>
            </a:extLst>
          </p:cNvPr>
          <p:cNvSpPr/>
          <p:nvPr/>
        </p:nvSpPr>
        <p:spPr>
          <a:xfrm>
            <a:off x="8594399" y="4236366"/>
            <a:ext cx="951388" cy="625340"/>
          </a:xfrm>
          <a:prstGeom prst="ellipse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5" tIns="67735" rIns="67735" bIns="67735" numCol="1" spcCol="38100" rtlCol="0" anchor="ctr">
            <a:spAutoFit/>
          </a:bodyPr>
          <a:lstStyle/>
          <a:p>
            <a:endParaRPr lang="en-US" sz="2933" b="0" dirty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2" name="Graphic 11" descr="Cupcake">
            <a:extLst>
              <a:ext uri="{FF2B5EF4-FFF2-40B4-BE49-F238E27FC236}">
                <a16:creationId xmlns:a16="http://schemas.microsoft.com/office/drawing/2014/main" id="{A278FAD1-2A1A-4E60-AF40-F7E94DDC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632" y="4264791"/>
            <a:ext cx="568491" cy="568491"/>
          </a:xfrm>
          <a:prstGeom prst="rect">
            <a:avLst/>
          </a:prstGeom>
        </p:spPr>
      </p:pic>
      <p:sp>
        <p:nvSpPr>
          <p:cNvPr id="44" name="Konkurrenzanalyse">
            <a:extLst>
              <a:ext uri="{FF2B5EF4-FFF2-40B4-BE49-F238E27FC236}">
                <a16:creationId xmlns:a16="http://schemas.microsoft.com/office/drawing/2014/main" id="{B15E6A6B-212D-46A5-9D47-B6DAFE57E35E}"/>
              </a:ext>
            </a:extLst>
          </p:cNvPr>
          <p:cNvSpPr txBox="1"/>
          <p:nvPr/>
        </p:nvSpPr>
        <p:spPr>
          <a:xfrm>
            <a:off x="7003061" y="3712150"/>
            <a:ext cx="4132935" cy="444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800" b="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CH" sz="2000" b="1" dirty="0"/>
              <a:t> </a:t>
            </a:r>
            <a:r>
              <a:rPr lang="de-CH" sz="2000" b="1" dirty="0" err="1"/>
              <a:t>Get</a:t>
            </a:r>
            <a:r>
              <a:rPr lang="de-CH" sz="2000" b="1" dirty="0"/>
              <a:t> </a:t>
            </a:r>
            <a:r>
              <a:rPr lang="de-CH" sz="2000" b="1" dirty="0" err="1"/>
              <a:t>Ingredients</a:t>
            </a:r>
            <a:endParaRPr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9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9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9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9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1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1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2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2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25" grpId="1" animBg="1"/>
          <p:bldP spid="126" grpId="0" animBg="1"/>
          <p:bldP spid="126" grpId="1" animBg="1"/>
          <p:bldP spid="127" grpId="0" animBg="1"/>
          <p:bldP spid="127" grpId="1" animBg="1"/>
          <p:bldP spid="129" grpId="0" animBg="1"/>
          <p:bldP spid="129" grpId="1" animBg="1"/>
          <p:bldP spid="130" grpId="0" animBg="1"/>
          <p:bldP spid="130" grpId="1" animBg="1"/>
          <p:bldP spid="131" grpId="0" animBg="1"/>
          <p:bldP spid="131" grpId="1" animBg="1"/>
          <p:bldP spid="132" grpId="0" animBg="1"/>
          <p:bldP spid="132" grpId="1" animBg="1"/>
          <p:bldP spid="135" grpId="0" animBg="1"/>
          <p:bldP spid="135" grpId="1" animBg="1"/>
          <p:bldP spid="128" grpId="0" animBg="1"/>
          <p:bldP spid="128" grpId="1" animBg="1"/>
          <p:bldP spid="133" grpId="0" animBg="1"/>
          <p:bldP spid="133" grpId="1" animBg="1"/>
          <p:bldP spid="36" grpId="0" animBg="1"/>
          <p:bldP spid="36" grpId="1" animBg="1"/>
          <p:bldP spid="38" grpId="0" animBg="1"/>
          <p:bldP spid="44" grpId="0" animBg="1"/>
          <p:bldP spid="44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1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1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25" grpId="1" animBg="1"/>
          <p:bldP spid="126" grpId="0" animBg="1"/>
          <p:bldP spid="126" grpId="1" animBg="1"/>
          <p:bldP spid="127" grpId="0" animBg="1"/>
          <p:bldP spid="127" grpId="1" animBg="1"/>
          <p:bldP spid="129" grpId="0" animBg="1"/>
          <p:bldP spid="129" grpId="1" animBg="1"/>
          <p:bldP spid="130" grpId="0" animBg="1"/>
          <p:bldP spid="130" grpId="1" animBg="1"/>
          <p:bldP spid="131" grpId="0" animBg="1"/>
          <p:bldP spid="131" grpId="1" animBg="1"/>
          <p:bldP spid="132" grpId="0" animBg="1"/>
          <p:bldP spid="132" grpId="1" animBg="1"/>
          <p:bldP spid="135" grpId="0" animBg="1"/>
          <p:bldP spid="135" grpId="1" animBg="1"/>
          <p:bldP spid="128" grpId="0" animBg="1"/>
          <p:bldP spid="128" grpId="1" animBg="1"/>
          <p:bldP spid="133" grpId="0" animBg="1"/>
          <p:bldP spid="133" grpId="1" animBg="1"/>
          <p:bldP spid="36" grpId="0" animBg="1"/>
          <p:bldP spid="36" grpId="1" animBg="1"/>
          <p:bldP spid="38" grpId="0" animBg="1"/>
          <p:bldP spid="44" grpId="0" animBg="1"/>
          <p:bldP spid="44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2C5043D-4C59-437C-B48A-4C04018DA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t="7924" r="21571" b="6559"/>
          <a:stretch/>
        </p:blipFill>
        <p:spPr>
          <a:xfrm>
            <a:off x="461219" y="412304"/>
            <a:ext cx="2376264" cy="36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7609D-032D-4661-8F96-2C1900D430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26375" r="1553" b="2012"/>
          <a:stretch/>
        </p:blipFill>
        <p:spPr>
          <a:xfrm>
            <a:off x="3701579" y="98181"/>
            <a:ext cx="13403882" cy="8784976"/>
          </a:xfrm>
          <a:prstGeom prst="rect">
            <a:avLst/>
          </a:prstGeom>
        </p:spPr>
      </p:pic>
      <p:sp>
        <p:nvSpPr>
          <p:cNvPr id="124" name="Unser Prozess"/>
          <p:cNvSpPr txBox="1">
            <a:spLocks noGrp="1"/>
          </p:cNvSpPr>
          <p:nvPr>
            <p:ph type="title"/>
          </p:nvPr>
        </p:nvSpPr>
        <p:spPr>
          <a:xfrm>
            <a:off x="13206635" y="6347"/>
            <a:ext cx="4133628" cy="8619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000"/>
            </a:lvl1pPr>
          </a:lstStyle>
          <a:p>
            <a:r>
              <a:rPr lang="de-CH" dirty="0"/>
              <a:t>File </a:t>
            </a:r>
            <a:r>
              <a:rPr lang="de-CH" dirty="0" err="1"/>
              <a:t>Structure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61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BD906DD-7201-4377-81D1-B4F00067EC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" b="33960"/>
          <a:stretch/>
        </p:blipFill>
        <p:spPr>
          <a:xfrm>
            <a:off x="-58779" y="0"/>
            <a:ext cx="13246750" cy="8981256"/>
          </a:xfrm>
          <a:prstGeom prst="rect">
            <a:avLst/>
          </a:prstGeom>
        </p:spPr>
      </p:pic>
      <p:sp>
        <p:nvSpPr>
          <p:cNvPr id="124" name="Unser Prozess"/>
          <p:cNvSpPr txBox="1">
            <a:spLocks noGrp="1"/>
          </p:cNvSpPr>
          <p:nvPr>
            <p:ph type="title"/>
          </p:nvPr>
        </p:nvSpPr>
        <p:spPr>
          <a:xfrm>
            <a:off x="12961439" y="6347"/>
            <a:ext cx="4493668" cy="8619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000"/>
            </a:lvl1pPr>
          </a:lstStyle>
          <a:p>
            <a:r>
              <a:rPr lang="de-CH" dirty="0"/>
              <a:t>Class </a:t>
            </a:r>
            <a:r>
              <a:rPr lang="de-CH" dirty="0" err="1"/>
              <a:t>Structure</a:t>
            </a:r>
            <a:endParaRPr lang="de-C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B8009C-B478-4870-9DB4-61E3FE2E06AB}"/>
              </a:ext>
            </a:extLst>
          </p:cNvPr>
          <p:cNvCxnSpPr/>
          <p:nvPr/>
        </p:nvCxnSpPr>
        <p:spPr>
          <a:xfrm flipH="1">
            <a:off x="12630571" y="7469088"/>
            <a:ext cx="936104" cy="0"/>
          </a:xfrm>
          <a:prstGeom prst="straightConnector1">
            <a:avLst/>
          </a:prstGeom>
          <a:noFill/>
          <a:ln w="28575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5EA06A6B-A534-49BB-ADA7-512685C6B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7" t="73625" r="3587" b="5956"/>
          <a:stretch/>
        </p:blipFill>
        <p:spPr>
          <a:xfrm>
            <a:off x="13531076" y="6014582"/>
            <a:ext cx="3047090" cy="29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8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21B1A67-00A1-4D62-9AA7-81B5578AC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0" b="20469"/>
          <a:stretch/>
        </p:blipFill>
        <p:spPr>
          <a:xfrm>
            <a:off x="2373214" y="23529"/>
            <a:ext cx="12935486" cy="8909248"/>
          </a:xfrm>
          <a:prstGeom prst="rect">
            <a:avLst/>
          </a:prstGeom>
        </p:spPr>
      </p:pic>
      <p:sp>
        <p:nvSpPr>
          <p:cNvPr id="124" name="Unser Prozess"/>
          <p:cNvSpPr txBox="1">
            <a:spLocks noGrp="1"/>
          </p:cNvSpPr>
          <p:nvPr>
            <p:ph type="title"/>
          </p:nvPr>
        </p:nvSpPr>
        <p:spPr>
          <a:xfrm>
            <a:off x="14286755" y="0"/>
            <a:ext cx="3111870" cy="8619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000"/>
            </a:lvl1pPr>
          </a:lstStyle>
          <a:p>
            <a:r>
              <a:rPr lang="de-CH" dirty="0"/>
              <a:t>Database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7FB0-01D8-4B59-9D8C-0C684ED5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Critical </a:t>
            </a:r>
            <a:r>
              <a:rPr lang="de-CH" dirty="0" err="1"/>
              <a:t>Discussion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9684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Bildergebnis fÃ¼r migros catering">
            <a:extLst>
              <a:ext uri="{FF2B5EF4-FFF2-40B4-BE49-F238E27FC236}">
                <a16:creationId xmlns:a16="http://schemas.microsoft.com/office/drawing/2014/main" id="{766DDC1D-F147-4B03-88CD-FBB0658D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93" y="3000918"/>
            <a:ext cx="2769508" cy="80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Ã¼r fitness logo">
            <a:extLst>
              <a:ext uri="{FF2B5EF4-FFF2-40B4-BE49-F238E27FC236}">
                <a16:creationId xmlns:a16="http://schemas.microsoft.com/office/drawing/2014/main" id="{8348A9F0-2253-4F59-A773-449198DF9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9" t="30333" r="20188" b="32309"/>
          <a:stretch/>
        </p:blipFill>
        <p:spPr bwMode="auto">
          <a:xfrm>
            <a:off x="2355581" y="4764976"/>
            <a:ext cx="1592345" cy="100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026B1F-0AA7-425F-B531-F4590B690456}"/>
              </a:ext>
            </a:extLst>
          </p:cNvPr>
          <p:cNvCxnSpPr>
            <a:cxnSpLocks/>
          </p:cNvCxnSpPr>
          <p:nvPr/>
        </p:nvCxnSpPr>
        <p:spPr>
          <a:xfrm>
            <a:off x="8185738" y="6050673"/>
            <a:ext cx="1072741" cy="663147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E0EC30-5099-4E4A-8D80-3250FED53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Further Development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9637FF-BA10-44E9-9D96-8A5400DC5AEA}"/>
              </a:ext>
            </a:extLst>
          </p:cNvPr>
          <p:cNvSpPr/>
          <p:nvPr/>
        </p:nvSpPr>
        <p:spPr>
          <a:xfrm>
            <a:off x="6625621" y="2350477"/>
            <a:ext cx="1776054" cy="177605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AB722A-47D4-4C1E-8042-840656EE2AB2}"/>
              </a:ext>
            </a:extLst>
          </p:cNvPr>
          <p:cNvSpPr/>
          <p:nvPr/>
        </p:nvSpPr>
        <p:spPr>
          <a:xfrm>
            <a:off x="6576952" y="4715545"/>
            <a:ext cx="1776054" cy="177605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F9C69D-2AC1-432B-8F8F-C37E58DA4368}"/>
              </a:ext>
            </a:extLst>
          </p:cNvPr>
          <p:cNvSpPr/>
          <p:nvPr/>
        </p:nvSpPr>
        <p:spPr>
          <a:xfrm>
            <a:off x="9081245" y="3752176"/>
            <a:ext cx="1776054" cy="177605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DA77E1-C399-4235-9760-174C57786C79}"/>
              </a:ext>
            </a:extLst>
          </p:cNvPr>
          <p:cNvSpPr/>
          <p:nvPr/>
        </p:nvSpPr>
        <p:spPr>
          <a:xfrm>
            <a:off x="11515412" y="2528945"/>
            <a:ext cx="1374866" cy="13748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41F962-0E61-46A5-AB73-55B7F213E5BD}"/>
              </a:ext>
            </a:extLst>
          </p:cNvPr>
          <p:cNvSpPr/>
          <p:nvPr/>
        </p:nvSpPr>
        <p:spPr>
          <a:xfrm>
            <a:off x="10936060" y="4418921"/>
            <a:ext cx="2242250" cy="51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Ingredients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C5095B-0BB3-415A-9918-03332E6D65DF}"/>
              </a:ext>
            </a:extLst>
          </p:cNvPr>
          <p:cNvSpPr/>
          <p:nvPr/>
        </p:nvSpPr>
        <p:spPr>
          <a:xfrm>
            <a:off x="5185422" y="2595108"/>
            <a:ext cx="1325082" cy="933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Recipe Search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4B0BF-AD25-4D46-B4B2-273381A7FCBF}"/>
              </a:ext>
            </a:extLst>
          </p:cNvPr>
          <p:cNvSpPr/>
          <p:nvPr/>
        </p:nvSpPr>
        <p:spPr>
          <a:xfrm>
            <a:off x="10649065" y="6730463"/>
            <a:ext cx="1247162" cy="933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Health </a:t>
            </a:r>
          </a:p>
          <a:p>
            <a:pPr algn="l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Score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BBA36E-3048-4720-BCC5-E668E654E3F8}"/>
              </a:ext>
            </a:extLst>
          </p:cNvPr>
          <p:cNvSpPr/>
          <p:nvPr/>
        </p:nvSpPr>
        <p:spPr>
          <a:xfrm>
            <a:off x="4371763" y="5214176"/>
            <a:ext cx="2154745" cy="933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User Profiles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58734D-188F-4E1F-ADFF-BEDAB1908C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303415" y="3425706"/>
            <a:ext cx="1037927" cy="586567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FEDE7E-E1C6-4C76-A0CC-32F65EF3DAFC}"/>
              </a:ext>
            </a:extLst>
          </p:cNvPr>
          <p:cNvCxnSpPr>
            <a:cxnSpLocks/>
          </p:cNvCxnSpPr>
          <p:nvPr/>
        </p:nvCxnSpPr>
        <p:spPr>
          <a:xfrm flipH="1">
            <a:off x="8185738" y="4999155"/>
            <a:ext cx="960136" cy="384335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ABF23D-C5C7-4C94-8D04-17892D867981}"/>
              </a:ext>
            </a:extLst>
          </p:cNvPr>
          <p:cNvCxnSpPr>
            <a:cxnSpLocks/>
          </p:cNvCxnSpPr>
          <p:nvPr/>
        </p:nvCxnSpPr>
        <p:spPr>
          <a:xfrm flipH="1">
            <a:off x="10686168" y="3559817"/>
            <a:ext cx="948961" cy="581521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B349AE7-8CC4-4D7E-8E43-41345E223051}"/>
              </a:ext>
            </a:extLst>
          </p:cNvPr>
          <p:cNvSpPr/>
          <p:nvPr/>
        </p:nvSpPr>
        <p:spPr>
          <a:xfrm>
            <a:off x="9168421" y="6270595"/>
            <a:ext cx="1480644" cy="14375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pic>
        <p:nvPicPr>
          <p:cNvPr id="24" name="Graphic 23" descr="Document">
            <a:extLst>
              <a:ext uri="{FF2B5EF4-FFF2-40B4-BE49-F238E27FC236}">
                <a16:creationId xmlns:a16="http://schemas.microsoft.com/office/drawing/2014/main" id="{E1385C1E-0991-4825-BF67-C787C6665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9966" y="2684826"/>
            <a:ext cx="1067350" cy="1067350"/>
          </a:xfrm>
          <a:prstGeom prst="rect">
            <a:avLst/>
          </a:prstGeom>
        </p:spPr>
      </p:pic>
      <p:pic>
        <p:nvPicPr>
          <p:cNvPr id="28" name="Graphic 27" descr="Apple">
            <a:extLst>
              <a:ext uri="{FF2B5EF4-FFF2-40B4-BE49-F238E27FC236}">
                <a16:creationId xmlns:a16="http://schemas.microsoft.com/office/drawing/2014/main" id="{9B0A49C3-6BEE-418A-8A71-69E59A085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9232" y="6479839"/>
            <a:ext cx="1019022" cy="1019022"/>
          </a:xfrm>
          <a:prstGeom prst="rect">
            <a:avLst/>
          </a:prstGeom>
        </p:spPr>
      </p:pic>
      <p:pic>
        <p:nvPicPr>
          <p:cNvPr id="32" name="Graphic 31" descr="Ice cream">
            <a:extLst>
              <a:ext uri="{FF2B5EF4-FFF2-40B4-BE49-F238E27FC236}">
                <a16:creationId xmlns:a16="http://schemas.microsoft.com/office/drawing/2014/main" id="{F878F4E3-F89A-4A00-9BA8-3AB5A21AE3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11633">
            <a:off x="12184055" y="3030125"/>
            <a:ext cx="735072" cy="735072"/>
          </a:xfrm>
          <a:prstGeom prst="rect">
            <a:avLst/>
          </a:prstGeom>
        </p:spPr>
      </p:pic>
      <p:pic>
        <p:nvPicPr>
          <p:cNvPr id="34" name="Graphic 33" descr="Lollipop">
            <a:extLst>
              <a:ext uri="{FF2B5EF4-FFF2-40B4-BE49-F238E27FC236}">
                <a16:creationId xmlns:a16="http://schemas.microsoft.com/office/drawing/2014/main" id="{26826223-4D63-4C1B-B33B-85012460C6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6402" y="4154428"/>
            <a:ext cx="1005840" cy="1005840"/>
          </a:xfrm>
          <a:prstGeom prst="rect">
            <a:avLst/>
          </a:prstGeom>
        </p:spPr>
      </p:pic>
      <p:pic>
        <p:nvPicPr>
          <p:cNvPr id="37" name="Graphic 36" descr="Run">
            <a:extLst>
              <a:ext uri="{FF2B5EF4-FFF2-40B4-BE49-F238E27FC236}">
                <a16:creationId xmlns:a16="http://schemas.microsoft.com/office/drawing/2014/main" id="{EA480476-914F-4040-AC5D-840498CB80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66293" y="4999155"/>
            <a:ext cx="1136604" cy="11366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8E645C-CBA3-4F1E-B299-BE401F89B782}"/>
              </a:ext>
            </a:extLst>
          </p:cNvPr>
          <p:cNvSpPr/>
          <p:nvPr/>
        </p:nvSpPr>
        <p:spPr>
          <a:xfrm>
            <a:off x="12990611" y="2867829"/>
            <a:ext cx="5346580" cy="933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Missing/Leftover</a:t>
            </a:r>
          </a:p>
          <a:p>
            <a:pPr algn="l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Ingredients</a:t>
            </a:r>
          </a:p>
        </p:txBody>
      </p:sp>
      <p:pic>
        <p:nvPicPr>
          <p:cNvPr id="26" name="Graphic 25" descr="Shopping cart">
            <a:extLst>
              <a:ext uri="{FF2B5EF4-FFF2-40B4-BE49-F238E27FC236}">
                <a16:creationId xmlns:a16="http://schemas.microsoft.com/office/drawing/2014/main" id="{B138448B-0175-4542-87C5-F98D02B7FD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84807" y="2735177"/>
            <a:ext cx="690529" cy="690529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FDAB8-4C8C-46EF-8CA4-1613416EEFCB}"/>
              </a:ext>
            </a:extLst>
          </p:cNvPr>
          <p:cNvCxnSpPr>
            <a:cxnSpLocks/>
          </p:cNvCxnSpPr>
          <p:nvPr/>
        </p:nvCxnSpPr>
        <p:spPr>
          <a:xfrm flipH="1" flipV="1">
            <a:off x="4753374" y="4476840"/>
            <a:ext cx="1930078" cy="714482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89D2EE-F1A5-429E-81B9-0CDBAA0013AE}"/>
              </a:ext>
            </a:extLst>
          </p:cNvPr>
          <p:cNvCxnSpPr>
            <a:cxnSpLocks/>
          </p:cNvCxnSpPr>
          <p:nvPr/>
        </p:nvCxnSpPr>
        <p:spPr>
          <a:xfrm flipH="1">
            <a:off x="4923510" y="3314049"/>
            <a:ext cx="2050451" cy="878591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17E4CB0-20CA-4B01-A029-A9C9C4CF7336}"/>
              </a:ext>
            </a:extLst>
          </p:cNvPr>
          <p:cNvSpPr/>
          <p:nvPr/>
        </p:nvSpPr>
        <p:spPr>
          <a:xfrm>
            <a:off x="3679409" y="3703338"/>
            <a:ext cx="1318687" cy="131868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DF097E-257A-444C-BC03-4EFAE8933496}"/>
              </a:ext>
            </a:extLst>
          </p:cNvPr>
          <p:cNvSpPr/>
          <p:nvPr/>
        </p:nvSpPr>
        <p:spPr>
          <a:xfrm>
            <a:off x="1709357" y="3896143"/>
            <a:ext cx="1938857" cy="933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Nutritional Habits</a:t>
            </a:r>
          </a:p>
        </p:txBody>
      </p:sp>
      <p:pic>
        <p:nvPicPr>
          <p:cNvPr id="30" name="Graphic 29" descr="Cake slice">
            <a:extLst>
              <a:ext uri="{FF2B5EF4-FFF2-40B4-BE49-F238E27FC236}">
                <a16:creationId xmlns:a16="http://schemas.microsoft.com/office/drawing/2014/main" id="{2E9FD384-2A64-4F82-B009-A8C7A326F4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93993" y="3879435"/>
            <a:ext cx="914400" cy="914400"/>
          </a:xfrm>
          <a:prstGeom prst="rect">
            <a:avLst/>
          </a:prstGeom>
        </p:spPr>
      </p:pic>
      <p:pic>
        <p:nvPicPr>
          <p:cNvPr id="1026" name="Picture 2" descr="Bildergebnis fÃ¼r migros logo">
            <a:extLst>
              <a:ext uri="{FF2B5EF4-FFF2-40B4-BE49-F238E27FC236}">
                <a16:creationId xmlns:a16="http://schemas.microsoft.com/office/drawing/2014/main" id="{C8F9BB6A-C0F7-4685-A3E1-EA159800F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04" b="89776" l="8655" r="89934">
                        <a14:foregroundMark x1="8655" y1="52077" x2="8655" y2="52077"/>
                        <a14:foregroundMark x1="29257" y1="47923" x2="29257" y2="47923"/>
                        <a14:foregroundMark x1="36783" y1="47923" x2="36783" y2="47923"/>
                        <a14:foregroundMark x1="53057" y1="45687" x2="53057" y2="45687"/>
                        <a14:foregroundMark x1="66134" y1="43770" x2="66134" y2="43770"/>
                        <a14:foregroundMark x1="81844" y1="45687" x2="81844" y2="456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133" y="2318421"/>
            <a:ext cx="2259823" cy="66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coop logo">
            <a:extLst>
              <a:ext uri="{FF2B5EF4-FFF2-40B4-BE49-F238E27FC236}">
                <a16:creationId xmlns:a16="http://schemas.microsoft.com/office/drawing/2014/main" id="{B278A6A5-5C86-4346-8B9E-31DD2DEF3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195" y="1873068"/>
            <a:ext cx="2079767" cy="94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Ã¼r helvetia logo">
            <a:extLst>
              <a:ext uri="{FF2B5EF4-FFF2-40B4-BE49-F238E27FC236}">
                <a16:creationId xmlns:a16="http://schemas.microsoft.com/office/drawing/2014/main" id="{57D0C0A7-7201-4554-86B1-32536409C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609" b="89680" l="6169" r="93939">
                        <a14:foregroundMark x1="6277" y1="55160" x2="6277" y2="55160"/>
                        <a14:foregroundMark x1="16558" y1="61922" x2="19048" y2="46619"/>
                        <a14:foregroundMark x1="6818" y1="56940" x2="6494" y2="38434"/>
                        <a14:foregroundMark x1="28139" y1="55516" x2="28030" y2="36655"/>
                        <a14:foregroundMark x1="33333" y1="57295" x2="32143" y2="51246"/>
                        <a14:foregroundMark x1="41667" y1="60498" x2="47186" y2="59786"/>
                        <a14:foregroundMark x1="47186" y1="59786" x2="49459" y2="59786"/>
                        <a14:foregroundMark x1="53788" y1="59786" x2="53139" y2="46619"/>
                        <a14:foregroundMark x1="58874" y1="65125" x2="58333" y2="52669"/>
                        <a14:foregroundMark x1="58333" y1="37367" x2="58333" y2="37367"/>
                        <a14:foregroundMark x1="8658" y1="48754" x2="12554" y2="61566"/>
                        <a14:foregroundMark x1="12554" y1="61566" x2="12554" y2="63345"/>
                        <a14:foregroundMark x1="33658" y1="59075" x2="37013" y2="57651"/>
                        <a14:foregroundMark x1="62446" y1="57295" x2="65801" y2="71530"/>
                        <a14:foregroundMark x1="65801" y1="71530" x2="66017" y2="70819"/>
                        <a14:foregroundMark x1="93939" y1="76512" x2="92641" y2="68327"/>
                        <a14:foregroundMark x1="71861" y1="69751" x2="70779" y2="54804"/>
                        <a14:foregroundMark x1="17749" y1="59786" x2="21104" y2="590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753" y="7381003"/>
            <a:ext cx="2657451" cy="80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utoShape 12" descr="Bildergebnis für visana logo">
            <a:extLst>
              <a:ext uri="{FF2B5EF4-FFF2-40B4-BE49-F238E27FC236}">
                <a16:creationId xmlns:a16="http://schemas.microsoft.com/office/drawing/2014/main" id="{576DE9C6-2827-4459-95F8-EBD9AC3E6D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85324" y="4764976"/>
            <a:ext cx="45434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H"/>
          </a:p>
        </p:txBody>
      </p:sp>
      <p:pic>
        <p:nvPicPr>
          <p:cNvPr id="1040" name="Picture 16" descr="Bildergebnis fÃ¼r visana logo">
            <a:extLst>
              <a:ext uri="{FF2B5EF4-FFF2-40B4-BE49-F238E27FC236}">
                <a16:creationId xmlns:a16="http://schemas.microsoft.com/office/drawing/2014/main" id="{1DDFC560-0D9E-4E96-B39C-ABE0310E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84" y="5923596"/>
            <a:ext cx="2237059" cy="69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5" grpId="0" animBg="1"/>
      <p:bldP spid="8" grpId="0"/>
      <p:bldP spid="9" grpId="0"/>
      <p:bldP spid="10" grpId="0"/>
      <p:bldP spid="12" grpId="0"/>
      <p:bldP spid="7" grpId="0" animBg="1"/>
      <p:bldP spid="40" grpId="0"/>
      <p:bldP spid="43" grpId="0" animBg="1"/>
      <p:bldP spid="51" grpId="0"/>
    </p:bldLst>
  </p:timing>
</p:sld>
</file>

<file path=ppt/theme/theme1.xml><?xml version="1.0" encoding="utf-8"?>
<a:theme xmlns:a="http://schemas.openxmlformats.org/drawingml/2006/main" name="White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373737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166</Words>
  <Application>Microsoft Office PowerPoint</Application>
  <PresentationFormat>Custom</PresentationFormat>
  <Paragraphs>38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Yu Gothic</vt:lpstr>
      <vt:lpstr>Avenir Next</vt:lpstr>
      <vt:lpstr>Avenir Next Medium</vt:lpstr>
      <vt:lpstr>Forte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Presentation</vt:lpstr>
      <vt:lpstr>PowerPoint Presentation</vt:lpstr>
      <vt:lpstr>3.0</vt:lpstr>
      <vt:lpstr>Functionality</vt:lpstr>
      <vt:lpstr>File Structure</vt:lpstr>
      <vt:lpstr>Class Structure</vt:lpstr>
      <vt:lpstr>Database</vt:lpstr>
      <vt:lpstr>Critical Discussion</vt:lpstr>
      <vt:lpstr>Further Development</vt:lpstr>
      <vt:lpstr>Business Application</vt:lpstr>
      <vt:lpstr>A-SERIES FUNDING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Gruppe Ganz</dc:title>
  <cp:lastModifiedBy>Leopold, Julian</cp:lastModifiedBy>
  <cp:revision>146</cp:revision>
  <cp:lastPrinted>2018-04-08T23:16:40Z</cp:lastPrinted>
  <dcterms:modified xsi:type="dcterms:W3CDTF">2018-05-22T23:40:35Z</dcterms:modified>
</cp:coreProperties>
</file>